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3.png"/><Relationship Id="rId9" Type="http://schemas.openxmlformats.org/officeDocument/2006/relationships/image" Target="../media/image4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8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las </a:t>
            </a:r>
            <a:r>
              <a:rPr b="1">
                <a:solidFill>
                  <a:srgbClr val="7030A0"/>
                </a:solidFill>
              </a:rPr>
              <a:t>propiedades físicas</a:t>
            </a:r>
            <a:r>
              <a:t> de un objeto?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propiedades físicas</a:t>
            </a:r>
            <a:r>
              <a:t> de un objeto son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4e08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4e14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densidad relativa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propiedades físicas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La densidad relativa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propiedades físicas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14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densidad relativa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propiedades físicas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La densidad relativa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propiedades físicas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14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otro objeto que es </a:t>
            </a:r>
            <a:r>
              <a:rPr b="1">
                <a:solidFill>
                  <a:srgbClr val="7030A0"/>
                </a:solidFill>
              </a:rPr>
              <a:t>relativamente denso</a:t>
            </a:r>
            <a:r>
              <a:t>? ¿Cómo lo sabes?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Otro objeto que es </a:t>
            </a:r>
            <a:r>
              <a:rPr b="1">
                <a:solidFill>
                  <a:srgbClr val="7030A0"/>
                </a:solidFill>
              </a:rPr>
              <a:t>relativamente denso</a:t>
            </a:r>
            <a:r>
              <a:t> es _______. Pienso esto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denso/densidad.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1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1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4e08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denso/densidad...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Densidad relativa</a:t>
            </a:r>
            <a:r>
              <a:rPr i="1"/>
              <a:t> es…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La densidad relativa</a:t>
            </a:r>
            <a:r>
              <a:rPr i="1"/>
              <a:t> está relacionada con las </a:t>
            </a:r>
            <a:r>
              <a:rPr i="1" b="1">
                <a:solidFill>
                  <a:srgbClr val="7030A0"/>
                </a:solidFill>
              </a:rPr>
              <a:t>propiedades físicas</a:t>
            </a:r>
            <a:r>
              <a:rPr i="1"/>
              <a:t> porque…
</a:t>
            </a:r>
            <a:r>
              <a:rPr i="1"/>
              <a:t>•   Otro objeto que es </a:t>
            </a:r>
            <a:r>
              <a:rPr i="1" b="1">
                <a:solidFill>
                  <a:srgbClr val="7030A0"/>
                </a:solidFill>
              </a:rPr>
              <a:t>relativamente denso</a:t>
            </a:r>
            <a:r>
              <a:rPr i="1"/>
              <a:t> es _______. Pienso esto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4e148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denso/densidad.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relaciona densidad relativa con las propiedades físicas?</a:t>
            </a:r>
            <a:r>
              <a:t>
</a:t>
            </a:r>
            <a:r>
              <a:rPr i="1"/>
              <a:t>La densidad relativa está relacionada con las propiedades físicas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4e1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4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¿Cuál es otro objeto que es relativamente denso?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4e1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14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densidad relativa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Densidad relativa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