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compone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 está compuesta por…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4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4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0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es pura si…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4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 considera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 considera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1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molécula</a:t>
            </a:r>
            <a:r>
              <a:rPr i="1"/>
              <a:t> porque...
</a:t>
            </a:r>
            <a:r>
              <a:rPr i="1"/>
              <a:t>•   Yo creo que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se considera una </a:t>
            </a:r>
            <a:r>
              <a:rPr i="1" b="1">
                <a:solidFill>
                  <a:srgbClr val="7030A0"/>
                </a:solidFill>
              </a:rPr>
              <a:t>sustancia pura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6e04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elemento se considera una sustancia pura?</a:t>
            </a:r>
            <a:r>
              <a:t>
</a:t>
            </a:r>
            <a:r>
              <a:rPr i="1"/>
              <a:t>Yo creo que un elemento se considera una sustancia pura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un elemento se considera una sustancia pura?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4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