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4.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development homology?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Developmental homology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7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anatomical homology</a:t>
            </a:r>
            <a:r>
              <a:t> different from developmental homology?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Anatomical homology is different from developmental homology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anatomical homology</a:t>
            </a:r>
            <a:r>
              <a:t> different from developmental homology?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Anatomical homology is different from developmental homology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ancestor?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ancestor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species?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Species are…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the </a:t>
            </a:r>
            <a:r>
              <a:rPr b="1">
                <a:solidFill>
                  <a:srgbClr val="7030A0"/>
                </a:solidFill>
              </a:rPr>
              <a:t>anatomical homology</a:t>
            </a:r>
            <a:r>
              <a:t> of the limb tell you about the common ancestor of these species?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anatomical homology</a:t>
            </a:r>
            <a:r>
              <a:t> of the limb of these species suggests…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anatomical homology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anatomical homology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071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anatomical homology...</a:t>
            </a:r>
            <a:r>
              <a:t>
From this visual, I can infer… (use </a:t>
            </a:r>
            <a:r>
              <a:rPr b="1">
                <a:solidFill>
                  <a:srgbClr val="7030A0"/>
                </a:solidFill>
              </a:rPr>
              <a:t>anatomical homology</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anatomical homology</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B01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anatomical homology.</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does the anatomical homology of the limb tell you about the common ancestor of these species?</a:t>
            </a:r>
            <a:r>
              <a:t>
</a:t>
            </a:r>
            <a:r>
              <a:rPr i="1"/>
              <a:t>The anatomical homology of the limb of these species suggests…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07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does the anatomical homology of the limb tell you about the common ancestor of these species?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B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07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anatomical homology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Anatomical homology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