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/>
          <a:p>
            <a:br/>
            <a:r>
              <a:t>ELPS</a:t>
            </a:r>
            <a:br/>
          </a:p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2.png"/><Relationship Id="rId24" Type="http://schemas.openxmlformats.org/officeDocument/2006/relationships/image" Target="../media/image28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2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image" Target="../media/image45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47.png"/><Relationship Id="rId22" Type="http://schemas.openxmlformats.org/officeDocument/2006/relationships/image" Target="../media/image48.png"/><Relationship Id="rId23" Type="http://schemas.openxmlformats.org/officeDocument/2006/relationships/image" Target="../media/image49.png"/><Relationship Id="rId24" Type="http://schemas.openxmlformats.org/officeDocument/2006/relationships/image" Target="../media/image50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1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53.png"/><Relationship Id="rId9" Type="http://schemas.openxmlformats.org/officeDocument/2006/relationships/image" Target="../media/image42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7" Type="http://schemas.openxmlformats.org/officeDocument/2006/relationships/image" Target="../media/image28.png"/><Relationship Id="rId8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22.png"/><Relationship Id="rId7" Type="http://schemas.openxmlformats.org/officeDocument/2006/relationships/image" Target="../media/image31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8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Siéntese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7e232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consumidor terciario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consumidor terciario</a:t>
            </a:r>
            <a:r>
              <a:t>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936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9336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7e232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7e221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un </a:t>
            </a:r>
            <a:r>
              <a:rPr b="1">
                <a:solidFill>
                  <a:srgbClr val="7030A0"/>
                </a:solidFill>
              </a:rPr>
              <a:t>consumidor secundario</a:t>
            </a:r>
            <a:r>
              <a:t> con un </a:t>
            </a:r>
            <a:r>
              <a:rPr b="1">
                <a:solidFill>
                  <a:srgbClr val="7030A0"/>
                </a:solidFill>
              </a:rPr>
              <a:t>consumidor terciario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consumidor secundario</a:t>
            </a:r>
            <a:r>
              <a:t> está relacionado con un </a:t>
            </a:r>
            <a:r>
              <a:rPr b="1">
                <a:solidFill>
                  <a:srgbClr val="7030A0"/>
                </a:solidFill>
              </a:rPr>
              <a:t>consumidor terciario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7e221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un </a:t>
            </a:r>
            <a:r>
              <a:rPr b="1">
                <a:solidFill>
                  <a:srgbClr val="7030A0"/>
                </a:solidFill>
              </a:rPr>
              <a:t>consumidor secundario</a:t>
            </a:r>
            <a:r>
              <a:t> con un </a:t>
            </a:r>
            <a:r>
              <a:rPr b="1">
                <a:solidFill>
                  <a:srgbClr val="7030A0"/>
                </a:solidFill>
              </a:rPr>
              <a:t>consumidor terciario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consumidor secundario</a:t>
            </a:r>
            <a:r>
              <a:t> está relacionado con un </a:t>
            </a:r>
            <a:r>
              <a:rPr b="1">
                <a:solidFill>
                  <a:srgbClr val="7030A0"/>
                </a:solidFill>
              </a:rPr>
              <a:t>consumidor terciario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7e214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consumidor primario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consumidor primario</a:t>
            </a:r>
            <a:r>
              <a:t> es…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7e221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podría un </a:t>
            </a:r>
            <a:r>
              <a:rPr b="1">
                <a:solidFill>
                  <a:srgbClr val="7030A0"/>
                </a:solidFill>
              </a:rPr>
              <a:t>consumidor secundario</a:t>
            </a:r>
            <a:r>
              <a:t> también ser un </a:t>
            </a:r>
            <a:r>
              <a:rPr b="1">
                <a:solidFill>
                  <a:srgbClr val="7030A0"/>
                </a:solidFill>
              </a:rPr>
              <a:t>consumidor primario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consumidor secundario</a:t>
            </a:r>
            <a:r>
              <a:t> podría ser también un </a:t>
            </a:r>
            <a:r>
              <a:rPr b="1">
                <a:solidFill>
                  <a:srgbClr val="7030A0"/>
                </a:solidFill>
              </a:rPr>
              <a:t>consumidor primario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
</a:t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1737360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22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consumidor secundario.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221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7e22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7e22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22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consumidor secundario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21" name="Picture 20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22" name="Picture 21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23" name="Picture 22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4" name="Picture 23" descr="S7e232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Oval 25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Oval 26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22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consumidor secundario...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consumidor secundario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22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22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el término </a:t>
            </a:r>
            <a:r>
              <a:rPr b="1">
                <a:solidFill>
                  <a:srgbClr val="7030A0"/>
                </a:solidFill>
              </a:rPr>
              <a:t>consumidor secundario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consumidor secundario</a:t>
            </a:r>
            <a:r>
              <a:rPr i="1"/>
              <a:t> es...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consumidor secundario</a:t>
            </a:r>
            <a:r>
              <a:rPr i="1"/>
              <a:t> está relacionado con un </a:t>
            </a:r>
            <a:r>
              <a:rPr i="1" b="1">
                <a:solidFill>
                  <a:srgbClr val="7030A0"/>
                </a:solidFill>
              </a:rPr>
              <a:t>consumidor terciario</a:t>
            </a:r>
            <a:r>
              <a:rPr i="1"/>
              <a:t> porque…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consumidor secundario</a:t>
            </a:r>
            <a:r>
              <a:rPr i="1"/>
              <a:t> podría ser también un </a:t>
            </a:r>
            <a:r>
              <a:rPr i="1" b="1">
                <a:solidFill>
                  <a:srgbClr val="7030A0"/>
                </a:solidFill>
              </a:rPr>
              <a:t>consumidor primario</a:t>
            </a:r>
            <a:r>
              <a:rPr i="1"/>
              <a:t> porque…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Adaptaciones para estudiantes bilingües emergentes recién llegados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399032"/>
            <a:ext cx="5916168" cy="1197864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Siempre </a:t>
            </a:r>
            <a:r>
              <a:rPr b="1" sz="1800"/>
              <a:t>pronuncien las palabras de vocabulario juntos en clase</a:t>
            </a:r>
            <a:r>
              <a:rPr sz="1800"/>
              <a:t>. Es aún más efectivo para los principiantes si divide cada sílaba mientras señala su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</a:t>
            </a:r>
          </a:p>
          <a:p>
            <a:r>
              <a:rPr i="1">
                <a:solidFill>
                  <a:srgbClr val="954ECA"/>
                </a:solidFill>
              </a:rPr>
              <a:t>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55844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9" name="Picture 8" descr="S7e221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consumidor secundario.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podría un consumidor secundario también ser un consumidor primario?</a:t>
            </a:r>
            <a:r>
              <a:t>
</a:t>
            </a:r>
            <a:r>
              <a:rPr i="1"/>
              <a:t>Un consumidor secundario podría ser también un consumidor primario porque…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pic>
        <p:nvPicPr>
          <p:cNvPr id="8" name="Picture 7" descr="S7e22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7e23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/>
            </a:pPr>
            <a:r>
              <a:t>¿Cómo podría un consumidor secundario también ser un consumidor primario?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1874519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28600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</p:txBody>
      </p:sp>
      <p:pic>
        <p:nvPicPr>
          <p:cNvPr id="7" name="Picture 6" descr="S7e22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7e23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22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23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7e221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consumidor secundario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consumidor secundario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