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9.png"/><Relationship Id="rId22" Type="http://schemas.openxmlformats.org/officeDocument/2006/relationships/image" Target="../media/image50.png"/><Relationship Id="rId23" Type="http://schemas.openxmlformats.org/officeDocument/2006/relationships/image" Target="../media/image51.png"/><Relationship Id="rId24"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3.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4.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5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it mean for an atom to be highly electronegative?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For an atom to be highly electronegative, it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05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01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atomic radius</a:t>
            </a:r>
            <a:r>
              <a:t> related to electronegativity?</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Atomic radius is related to electronegativity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1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atomic radius</a:t>
            </a:r>
            <a:r>
              <a:t> related to electronegativity?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Atomic radius is related to electronegativity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1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the different components of an atom?</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different components of an atom are...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8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ionization energy of an atom?</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ionization energy of an atom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1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would an atom with a large </a:t>
            </a:r>
            <a:r>
              <a:rPr b="1">
                <a:solidFill>
                  <a:srgbClr val="7030A0"/>
                </a:solidFill>
              </a:rPr>
              <a:t>atomic radius</a:t>
            </a:r>
            <a:r>
              <a:t> have low ionization energy?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atom with a large </a:t>
            </a:r>
            <a:r>
              <a:rPr b="1">
                <a:solidFill>
                  <a:srgbClr val="7030A0"/>
                </a:solidFill>
              </a:rPr>
              <a:t>atomic radius</a:t>
            </a:r>
            <a:r>
              <a:t> would have low ionization energy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atomic radius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1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1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atomic radius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C058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atomic radius...</a:t>
            </a:r>
            <a:r>
              <a:t>
From this visual, I can infer… (use </a:t>
            </a:r>
            <a:r>
              <a:rPr b="1">
                <a:solidFill>
                  <a:srgbClr val="7030A0"/>
                </a:solidFill>
              </a:rPr>
              <a:t>atomic radius</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atomic radius</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C014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atomic radius.</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would an atom with a large atomic radius have low ionization energy?</a:t>
            </a:r>
            <a:r>
              <a:t>
</a:t>
            </a:r>
            <a:r>
              <a:rPr i="1"/>
              <a:t>An atom with a large atomic radius would have low ionization energy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C01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C05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would an atom with a large atomic radius have low ionization energy?</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C01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C05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1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5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01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atomic radius</a:t>
            </a:r>
            <a:r>
              <a:t> of an atom?</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atom's </a:t>
            </a:r>
            <a:r>
              <a:rPr b="1">
                <a:solidFill>
                  <a:srgbClr val="7030A0"/>
                </a:solidFill>
              </a:rPr>
              <a:t>atomic radius</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