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52.png"/><Relationship Id="rId9" Type="http://schemas.openxmlformats.org/officeDocument/2006/relationships/image" Target="../media/image4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recursos renovables?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recursos renovables…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recursos renovables?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recursos renovables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recursos renovables?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recursos renovables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biocombustible crees que es el mejor para producir?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biocombustible que creo que es mejor producir es _____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biocombustibles...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6e013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biocombustibles.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biocombustible crees que es el mejor para producir? ¿Por qué?</a:t>
            </a:r>
            <a:r>
              <a:t>
</a:t>
            </a:r>
            <a:r>
              <a:rPr i="1"/>
              <a:t>El biocombustible que creo que es mejor producir es _____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biocombustible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están formados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