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4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43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4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4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43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4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image" Target="../media/image47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4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43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8.png"/><Relationship Id="rId22" Type="http://schemas.openxmlformats.org/officeDocument/2006/relationships/image" Target="../media/image49.png"/><Relationship Id="rId23" Type="http://schemas.openxmlformats.org/officeDocument/2006/relationships/image" Target="../media/image50.png"/><Relationship Id="rId24" Type="http://schemas.openxmlformats.org/officeDocument/2006/relationships/image" Target="../media/image51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2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54.png"/><Relationship Id="rId9" Type="http://schemas.openxmlformats.org/officeDocument/2006/relationships/image" Target="../media/image44.png"/><Relationship Id="rId10" Type="http://schemas.openxmlformats.org/officeDocument/2006/relationships/image" Target="../media/image32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22.png"/><Relationship Id="rId8" Type="http://schemas.openxmlformats.org/officeDocument/2006/relationships/image" Target="../media/image33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9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9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9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03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26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es...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26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03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 está relacionada con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26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es...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26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03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 está relacionada con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3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 está relacionada con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26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es...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3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¿Podrían los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reproducirse sin un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los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podrían/no podrían reproducirse sin un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cápside.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03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03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Be2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Be2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SBe019w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cápside...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cápside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cápside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cápside</a:t>
            </a:r>
            <a:r>
              <a:rPr i="1"/>
              <a:t> está relacionada con un </a:t>
            </a:r>
            <a:r>
              <a:rPr i="1" b="1">
                <a:solidFill>
                  <a:srgbClr val="7030A0"/>
                </a:solidFill>
              </a:rPr>
              <a:t>virus</a:t>
            </a:r>
            <a:r>
              <a:rPr i="1"/>
              <a:t> porque...
</a:t>
            </a:r>
            <a:r>
              <a:rPr i="1"/>
              <a:t>•   Yo creo que los </a:t>
            </a:r>
            <a:r>
              <a:rPr i="1" b="1">
                <a:solidFill>
                  <a:srgbClr val="7030A0"/>
                </a:solidFill>
              </a:rPr>
              <a:t>virus</a:t>
            </a:r>
            <a:r>
              <a:rPr i="1"/>
              <a:t> podrían/no podrían reproducirse sin un </a:t>
            </a:r>
            <a:r>
              <a:rPr i="1" b="1">
                <a:solidFill>
                  <a:srgbClr val="7030A0"/>
                </a:solidFill>
              </a:rPr>
              <a:t>cápside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SBe032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cápside.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está relacionado un cápside con un virus?</a:t>
            </a:r>
            <a:r>
              <a:t>
</a:t>
            </a:r>
            <a:r>
              <a:rPr i="1"/>
              <a:t>Un cápside está relacionada con un virus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Be03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Be2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Be2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SBe01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2" name="Picture 11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3" name="Picture 12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4" name="Picture 13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¿Podrían los virus reproducirse sin un cápside?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la palabra ____ es importante para la pregunta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Las palabras ____ y ____ están relacionadas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la palabra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Be03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2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2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Be01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