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 </a:t>
            </a:r>
            <a:r>
              <a:rPr b="1">
                <a:solidFill>
                  <a:srgbClr val="7030A0"/>
                </a:solidFill>
              </a:rPr>
              <a:t>population</a:t>
            </a:r>
            <a:r>
              <a:t> </a:t>
            </a:r>
            <a:r>
              <a:rPr b="1">
                <a:solidFill>
                  <a:srgbClr val="7030A0"/>
                </a:solidFill>
              </a:rPr>
              <a:t>adapts</a:t>
            </a:r>
            <a:r>
              <a:t> over time?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 </a:t>
            </a:r>
            <a:r>
              <a:rPr b="1">
                <a:solidFill>
                  <a:srgbClr val="7030A0"/>
                </a:solidFill>
              </a:rPr>
              <a:t>population</a:t>
            </a:r>
            <a:r>
              <a:t> </a:t>
            </a:r>
            <a:r>
              <a:rPr b="1">
                <a:solidFill>
                  <a:srgbClr val="7030A0"/>
                </a:solidFill>
              </a:rPr>
              <a:t>adapts</a:t>
            </a:r>
            <a:r>
              <a:t> over time, ...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2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camouflage</a:t>
            </a:r>
            <a:r>
              <a:t> related to </a:t>
            </a:r>
            <a:r>
              <a:rPr b="1">
                <a:solidFill>
                  <a:srgbClr val="7030A0"/>
                </a:solidFill>
              </a:rPr>
              <a:t>adaptation</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Camouflage</a:t>
            </a:r>
            <a:r>
              <a:t> is related to </a:t>
            </a:r>
            <a:r>
              <a:rPr b="1">
                <a:solidFill>
                  <a:srgbClr val="7030A0"/>
                </a:solidFill>
              </a:rPr>
              <a:t>adaptation</a:t>
            </a:r>
            <a:r>
              <a:t> by...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2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camouflage</a:t>
            </a:r>
            <a:r>
              <a:t> related to </a:t>
            </a:r>
            <a:r>
              <a:rPr b="1">
                <a:solidFill>
                  <a:srgbClr val="7030A0"/>
                </a:solidFill>
              </a:rPr>
              <a:t>adaptation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Camouflage</a:t>
            </a:r>
            <a:r>
              <a:t> is related to </a:t>
            </a:r>
            <a:r>
              <a:rPr b="1">
                <a:solidFill>
                  <a:srgbClr val="7030A0"/>
                </a:solidFill>
              </a:rPr>
              <a:t>adaptation</a:t>
            </a:r>
            <a:r>
              <a:t> by...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environment</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16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2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a:t>
            </a:r>
            <a:r>
              <a:rPr b="1">
                <a:solidFill>
                  <a:srgbClr val="7030A0"/>
                </a:solidFill>
              </a:rPr>
              <a:t>camouflage</a:t>
            </a:r>
            <a:r>
              <a:t> of these </a:t>
            </a:r>
            <a:r>
              <a:rPr b="1">
                <a:solidFill>
                  <a:srgbClr val="7030A0"/>
                </a:solidFill>
              </a:rPr>
              <a:t>species</a:t>
            </a:r>
            <a:r>
              <a:t> be affected if their </a:t>
            </a:r>
            <a:r>
              <a:rPr b="1">
                <a:solidFill>
                  <a:srgbClr val="7030A0"/>
                </a:solidFill>
              </a:rPr>
              <a:t>environments</a:t>
            </a:r>
            <a:r>
              <a:t> began to change?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 </a:t>
            </a:r>
            <a:r>
              <a:rPr b="1">
                <a:solidFill>
                  <a:srgbClr val="7030A0"/>
                </a:solidFill>
              </a:rPr>
              <a:t>environments</a:t>
            </a:r>
            <a:r>
              <a:t> of these </a:t>
            </a:r>
            <a:r>
              <a:rPr b="1">
                <a:solidFill>
                  <a:srgbClr val="7030A0"/>
                </a:solidFill>
              </a:rPr>
              <a:t>species</a:t>
            </a:r>
            <a:r>
              <a:t> began to change, their </a:t>
            </a:r>
            <a:r>
              <a:rPr b="1">
                <a:solidFill>
                  <a:srgbClr val="7030A0"/>
                </a:solidFill>
              </a:rPr>
              <a:t>camouflage</a:t>
            </a:r>
            <a:r>
              <a:t> would be affected by...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camouflage.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camouflage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005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camouflage...</a:t>
            </a:r>
            <a:r>
              <a:rPr i="1"/>
              <a:t>
From this visual, I can infer… </a:t>
            </a:r>
            <a:r>
              <a:rPr i="0"/>
              <a:t>(use </a:t>
            </a:r>
            <a:r>
              <a:rPr b="1">
                <a:solidFill>
                  <a:srgbClr val="7030A0"/>
                </a:solidFill>
              </a:rPr>
              <a:t>camouflage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camouflage</a:t>
            </a:r>
            <a:r>
              <a:t>.
Include 3-5 other vocabulary words in your paragraph. You may include the following stems:​
</a:t>
            </a:r>
            <a:r>
              <a:rPr i="1"/>
              <a:t>•   For an </a:t>
            </a:r>
            <a:r>
              <a:rPr i="1" b="1">
                <a:solidFill>
                  <a:srgbClr val="7030A0"/>
                </a:solidFill>
              </a:rPr>
              <a:t>organism</a:t>
            </a:r>
            <a:r>
              <a:rPr i="1"/>
              <a:t> to have </a:t>
            </a:r>
            <a:r>
              <a:rPr i="1" b="1">
                <a:solidFill>
                  <a:srgbClr val="7030A0"/>
                </a:solidFill>
              </a:rPr>
              <a:t>camouflage</a:t>
            </a:r>
            <a:r>
              <a:rPr i="1"/>
              <a:t>, it means...
</a:t>
            </a:r>
            <a:r>
              <a:rPr i="1"/>
              <a:t>•   </a:t>
            </a:r>
            <a:r>
              <a:rPr i="1" b="1">
                <a:solidFill>
                  <a:srgbClr val="7030A0"/>
                </a:solidFill>
              </a:rPr>
              <a:t>Camouflage</a:t>
            </a:r>
            <a:r>
              <a:rPr i="1"/>
              <a:t> is related to </a:t>
            </a:r>
            <a:r>
              <a:rPr i="1" b="1">
                <a:solidFill>
                  <a:srgbClr val="7030A0"/>
                </a:solidFill>
              </a:rPr>
              <a:t>adaptation</a:t>
            </a:r>
            <a:r>
              <a:rPr i="1"/>
              <a:t> by...
</a:t>
            </a:r>
            <a:r>
              <a:rPr i="1"/>
              <a:t>•   If the </a:t>
            </a:r>
            <a:r>
              <a:rPr i="1" b="1">
                <a:solidFill>
                  <a:srgbClr val="7030A0"/>
                </a:solidFill>
              </a:rPr>
              <a:t>environments</a:t>
            </a:r>
            <a:r>
              <a:rPr i="1"/>
              <a:t> of these </a:t>
            </a:r>
            <a:r>
              <a:rPr i="1" b="1">
                <a:solidFill>
                  <a:srgbClr val="7030A0"/>
                </a:solidFill>
              </a:rPr>
              <a:t>species</a:t>
            </a:r>
            <a:r>
              <a:rPr i="1"/>
              <a:t> began to change, their </a:t>
            </a:r>
            <a:r>
              <a:rPr i="1" b="1">
                <a:solidFill>
                  <a:srgbClr val="7030A0"/>
                </a:solidFill>
              </a:rPr>
              <a:t>camouflage</a:t>
            </a:r>
            <a:r>
              <a:rPr i="1"/>
              <a:t> would be affected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802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camouflage.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would the camouflage of these species be affected if their environments began to change?
</a:t>
            </a:r>
            <a:r>
              <a:t>
</a:t>
            </a:r>
            <a:r>
              <a:rPr i="1"/>
              <a:t>If the environments of these species began to change, their camouflage would be affected by...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802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the camouflage of these species be affected if their environments began to change?</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802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2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an </a:t>
            </a:r>
            <a:r>
              <a:rPr b="1">
                <a:solidFill>
                  <a:srgbClr val="7030A0"/>
                </a:solidFill>
              </a:rPr>
              <a:t>organism</a:t>
            </a:r>
            <a:r>
              <a:t> to have </a:t>
            </a:r>
            <a:r>
              <a:rPr b="1">
                <a:solidFill>
                  <a:srgbClr val="7030A0"/>
                </a:solidFill>
              </a:rPr>
              <a:t>camouflage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For an </a:t>
            </a:r>
            <a:r>
              <a:rPr b="1">
                <a:solidFill>
                  <a:srgbClr val="7030A0"/>
                </a:solidFill>
              </a:rPr>
              <a:t>organism</a:t>
            </a:r>
            <a:r>
              <a:t> to have </a:t>
            </a:r>
            <a:r>
              <a:rPr b="1">
                <a:solidFill>
                  <a:srgbClr val="7030A0"/>
                </a:solidFill>
              </a:rPr>
              <a:t>camouflage</a:t>
            </a:r>
            <a:r>
              <a:t>, it means...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