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28.png"/><Relationship Id="rId25"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2.xml"/><Relationship Id="rId8" Type="http://schemas.openxmlformats.org/officeDocument/2006/relationships/image" Target="../media/image54.png"/><Relationship Id="rId9" Type="http://schemas.openxmlformats.org/officeDocument/2006/relationships/image" Target="../media/image43.png"/><Relationship Id="rId10"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22.png"/><Relationship Id="rId8" Type="http://schemas.openxmlformats.org/officeDocument/2006/relationships/image" Target="../media/image32.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1" Type="http://schemas.openxmlformats.org/officeDocument/2006/relationships/image" Target="../media/image37.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3.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55844"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16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is an </a:t>
            </a:r>
            <a:r>
              <a:rPr b="1">
                <a:solidFill>
                  <a:srgbClr val="7030A0"/>
                </a:solidFill>
              </a:rPr>
              <a:t>artificial reef</a:t>
            </a:r>
            <a:r>
              <a:t> formed?</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artificial reef</a:t>
            </a:r>
            <a:r>
              <a:t> is formed by...</a:t>
            </a:r>
          </a:p>
        </p:txBody>
      </p:sp>
      <p:pic>
        <p:nvPicPr>
          <p:cNvPr id="32" name="Picture 31" descr="se.png"/>
          <p:cNvPicPr>
            <a:picLocks noChangeAspect="1"/>
          </p:cNvPicPr>
          <p:nvPr/>
        </p:nvPicPr>
        <p:blipFill>
          <a:blip r:embed="rId24"/>
          <a:stretch>
            <a:fillRect/>
          </a:stretch>
        </p:blipFill>
        <p:spPr>
          <a:xfrm>
            <a:off x="2459736" y="6547104"/>
            <a:ext cx="555844"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20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ocean</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ocean</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204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16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artificial reef</a:t>
            </a:r>
            <a:r>
              <a:t> related to an </a:t>
            </a:r>
            <a:r>
              <a:rPr b="1">
                <a:solidFill>
                  <a:srgbClr val="7030A0"/>
                </a:solidFill>
              </a:rPr>
              <a:t>ocean</a:t>
            </a:r>
            <a:r>
              <a:t> </a:t>
            </a:r>
            <a:r>
              <a:rPr b="1">
                <a:solidFill>
                  <a:srgbClr val="7030A0"/>
                </a:solidFill>
              </a:rPr>
              <a:t>ecosystem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artificial reef</a:t>
            </a:r>
            <a:r>
              <a:t> is related to an </a:t>
            </a:r>
            <a:r>
              <a:rPr b="1">
                <a:solidFill>
                  <a:srgbClr val="7030A0"/>
                </a:solidFill>
              </a:rPr>
              <a:t>ocean</a:t>
            </a:r>
            <a:r>
              <a:t> </a:t>
            </a:r>
            <a:r>
              <a:rPr b="1">
                <a:solidFill>
                  <a:srgbClr val="7030A0"/>
                </a:solidFill>
              </a:rPr>
              <a:t>ecosystem</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04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ecosystem</a:t>
            </a:r>
            <a:r>
              <a:t>?
</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ecosystem</a:t>
            </a:r>
            <a:r>
              <a:t> is…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55844" cy="310896"/>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4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16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artificial reef</a:t>
            </a:r>
            <a:r>
              <a:t> related to an </a:t>
            </a:r>
            <a:r>
              <a:rPr b="1">
                <a:solidFill>
                  <a:srgbClr val="7030A0"/>
                </a:solidFill>
              </a:rPr>
              <a:t>ocean</a:t>
            </a:r>
            <a:r>
              <a:t> </a:t>
            </a:r>
            <a:r>
              <a:rPr b="1">
                <a:solidFill>
                  <a:srgbClr val="7030A0"/>
                </a:solidFill>
              </a:rPr>
              <a:t>ecosystem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artificial reef</a:t>
            </a:r>
            <a:r>
              <a:t> is related to an </a:t>
            </a:r>
            <a:r>
              <a:rPr b="1">
                <a:solidFill>
                  <a:srgbClr val="7030A0"/>
                </a:solidFill>
              </a:rPr>
              <a:t>ocean</a:t>
            </a:r>
            <a:r>
              <a:t> </a:t>
            </a:r>
            <a:r>
              <a:rPr b="1">
                <a:solidFill>
                  <a:srgbClr val="7030A0"/>
                </a:solidFill>
              </a:rPr>
              <a:t>ecosystem</a:t>
            </a:r>
            <a:r>
              <a:t> because…</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6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an </a:t>
            </a:r>
            <a:r>
              <a:rPr b="1">
                <a:solidFill>
                  <a:srgbClr val="7030A0"/>
                </a:solidFill>
              </a:rPr>
              <a:t>artificial reef</a:t>
            </a:r>
            <a:r>
              <a:t> related to an </a:t>
            </a:r>
            <a:r>
              <a:rPr b="1">
                <a:solidFill>
                  <a:srgbClr val="7030A0"/>
                </a:solidFill>
              </a:rPr>
              <a:t>ocean</a:t>
            </a:r>
            <a:r>
              <a:t> </a:t>
            </a:r>
            <a:r>
              <a:rPr b="1">
                <a:solidFill>
                  <a:srgbClr val="7030A0"/>
                </a:solidFill>
              </a:rPr>
              <a:t>ecosystem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artificial reef</a:t>
            </a:r>
            <a:r>
              <a:t> is related to an </a:t>
            </a:r>
            <a:r>
              <a:rPr b="1">
                <a:solidFill>
                  <a:srgbClr val="7030A0"/>
                </a:solidFill>
              </a:rPr>
              <a:t>ocean</a:t>
            </a:r>
            <a:r>
              <a:t> </a:t>
            </a:r>
            <a:r>
              <a:rPr b="1">
                <a:solidFill>
                  <a:srgbClr val="7030A0"/>
                </a:solidFill>
              </a:rPr>
              <a:t>ecosystem</a:t>
            </a:r>
            <a:r>
              <a:t>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55844" cy="310896"/>
          </a:xfrm>
          <a:prstGeom prst="rect">
            <a:avLst/>
          </a:prstGeom>
        </p:spPr>
      </p:pic>
      <p:pic>
        <p:nvPicPr>
          <p:cNvPr id="4" name="Picture 3" descr="S716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might be the benefits and harmful effects of introducing an </a:t>
            </a:r>
            <a:r>
              <a:rPr b="1">
                <a:solidFill>
                  <a:srgbClr val="7030A0"/>
                </a:solidFill>
              </a:rPr>
              <a:t>artificial reef</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One benefit of an </a:t>
            </a:r>
            <a:r>
              <a:rPr b="1">
                <a:solidFill>
                  <a:srgbClr val="7030A0"/>
                </a:solidFill>
              </a:rPr>
              <a:t>artificial reef</a:t>
            </a:r>
            <a:r>
              <a:t> is...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artificial reef.</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55844"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6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16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55844"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artificial reef</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55844"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7204i.png"/>
          <p:cNvPicPr>
            <a:picLocks noChangeAspect="1"/>
          </p:cNvPicPr>
          <p:nvPr/>
        </p:nvPicPr>
        <p:blipFill>
          <a:blip r:embed="rId9"/>
          <a:stretch>
            <a:fillRect/>
          </a:stretch>
        </p:blipFill>
        <p:spPr>
          <a:xfrm>
            <a:off x="4873752" y="658368"/>
            <a:ext cx="1438656" cy="1078992"/>
          </a:xfrm>
          <a:prstGeom prst="rect">
            <a:avLst/>
          </a:prstGeom>
        </p:spPr>
      </p:pic>
      <p:pic>
        <p:nvPicPr>
          <p:cNvPr id="25" name="Picture 24" descr="S7048i.png"/>
          <p:cNvPicPr>
            <a:picLocks noChangeAspect="1"/>
          </p:cNvPicPr>
          <p:nvPr/>
        </p:nvPicPr>
        <p:blipFill>
          <a:blip r:embed="rId10"/>
          <a:stretch>
            <a:fillRect/>
          </a:stretch>
        </p:blipFill>
        <p:spPr>
          <a:xfrm>
            <a:off x="9537192" y="658368"/>
            <a:ext cx="1438656" cy="1078992"/>
          </a:xfrm>
          <a:prstGeom prst="rect">
            <a:avLst/>
          </a:prstGeom>
        </p:spPr>
      </p:pic>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artificial reef...</a:t>
            </a:r>
            <a:r>
              <a:rPr i="1"/>
              <a:t>
From this visual, I can infer… </a:t>
            </a:r>
            <a:r>
              <a:rPr i="0"/>
              <a:t>(use </a:t>
            </a:r>
            <a:r>
              <a:rPr b="1">
                <a:solidFill>
                  <a:srgbClr val="7030A0"/>
                </a:solidFill>
              </a:rPr>
              <a:t>artificial reef</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16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squar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artificial reef</a:t>
            </a:r>
            <a:r>
              <a:t>.
Include 3-5 other vocabulary words in your paragraph. You may include the following stems:​
</a:t>
            </a:r>
            <a:r>
              <a:rPr i="1"/>
              <a:t>•   An </a:t>
            </a:r>
            <a:r>
              <a:rPr i="1" b="1">
                <a:solidFill>
                  <a:srgbClr val="7030A0"/>
                </a:solidFill>
              </a:rPr>
              <a:t>artificial reef</a:t>
            </a:r>
            <a:r>
              <a:rPr i="1"/>
              <a:t> is formed by...
</a:t>
            </a:r>
            <a:r>
              <a:rPr i="1"/>
              <a:t>•   An </a:t>
            </a:r>
            <a:r>
              <a:rPr i="1" b="1">
                <a:solidFill>
                  <a:srgbClr val="7030A0"/>
                </a:solidFill>
              </a:rPr>
              <a:t>artificial reef</a:t>
            </a:r>
            <a:r>
              <a:rPr i="1"/>
              <a:t> is related to an </a:t>
            </a:r>
            <a:r>
              <a:rPr i="1" b="1">
                <a:solidFill>
                  <a:srgbClr val="7030A0"/>
                </a:solidFill>
              </a:rPr>
              <a:t>ocean</a:t>
            </a:r>
            <a:r>
              <a:rPr i="1"/>
              <a:t> </a:t>
            </a:r>
            <a:r>
              <a:rPr i="1" b="1">
                <a:solidFill>
                  <a:srgbClr val="7030A0"/>
                </a:solidFill>
              </a:rPr>
              <a:t>ecosystem</a:t>
            </a:r>
            <a:r>
              <a:rPr i="1"/>
              <a:t> because…
</a:t>
            </a:r>
            <a:r>
              <a:rPr i="1"/>
              <a:t>•   One benefit of an </a:t>
            </a:r>
            <a:r>
              <a:rPr i="1" b="1">
                <a:solidFill>
                  <a:srgbClr val="7030A0"/>
                </a:solidFill>
              </a:rPr>
              <a:t>artificial reef</a:t>
            </a:r>
            <a:r>
              <a:rPr i="1"/>
              <a:t> is...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55844"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a:t>
            </a:r>
          </a:p>
          <a:p>
            <a:r>
              <a:rPr i="1">
                <a:solidFill>
                  <a:srgbClr val="954ECA"/>
                </a:solidFill>
              </a:rPr>
              <a:t>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55844"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55844" cy="310896"/>
          </a:xfrm>
          <a:prstGeom prst="rect">
            <a:avLst/>
          </a:prstGeom>
        </p:spPr>
      </p:pic>
      <p:pic>
        <p:nvPicPr>
          <p:cNvPr id="9" name="Picture 8" descr="S7160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artificial reef.</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What might be the benefits and harmful effects of introducing an artificial reef?</a:t>
            </a:r>
            <a:r>
              <a:t>
</a:t>
            </a:r>
            <a:r>
              <a:rPr i="1"/>
              <a:t>One benefit of an artificial reef is...</a:t>
            </a:r>
            <a:r>
              <a:t>
Use the vocabulary words to the right in your response.</a:t>
            </a:r>
          </a:p>
        </p:txBody>
      </p:sp>
      <p:pic>
        <p:nvPicPr>
          <p:cNvPr id="7" name="Picture 6" descr="se.png"/>
          <p:cNvPicPr>
            <a:picLocks noChangeAspect="1"/>
          </p:cNvPicPr>
          <p:nvPr/>
        </p:nvPicPr>
        <p:blipFill>
          <a:blip r:embed="rId3"/>
          <a:stretch>
            <a:fillRect/>
          </a:stretch>
        </p:blipFill>
        <p:spPr>
          <a:xfrm>
            <a:off x="36576" y="6309360"/>
            <a:ext cx="555844" cy="310896"/>
          </a:xfrm>
          <a:prstGeom prst="rect">
            <a:avLst/>
          </a:prstGeom>
        </p:spPr>
      </p:pic>
      <p:pic>
        <p:nvPicPr>
          <p:cNvPr id="8" name="Picture 7" descr="S7160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7204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7048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075688"/>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039112"/>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55844"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might be the benefits and harmful effects of introducing an artificial reef?</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the term ____ is important to the question because...</a:t>
            </a:r>
          </a:p>
          <a:p>
            <a:pPr>
              <a:lnSpc>
                <a:spcPct val="150000"/>
              </a:lnSpc>
              <a:defRPr i="1" sz="2400">
                <a:solidFill>
                  <a:srgbClr val="548235"/>
                </a:solidFill>
              </a:defRPr>
            </a:pPr>
            <a:r>
              <a:t>•   The terms ____ and ____ are related because...</a:t>
            </a:r>
          </a:p>
          <a:p>
            <a:pPr>
              <a:lnSpc>
                <a:spcPct val="150000"/>
              </a:lnSpc>
              <a:defRPr i="1" sz="2400"/>
            </a:pPr>
            <a:r>
              <a:t>•   I think that the term ____ means... because...</a:t>
            </a:r>
          </a:p>
          <a:p>
            <a:pPr>
              <a:lnSpc>
                <a:spcPct val="150000"/>
              </a:lnSpc>
              <a:defRPr i="1" sz="2400">
                <a:solidFill>
                  <a:srgbClr val="548235"/>
                </a:solidFill>
              </a:defRPr>
            </a:pPr>
            <a:r>
              <a:t>•   The picture makes me think of... because...</a:t>
            </a:r>
          </a:p>
        </p:txBody>
      </p:sp>
      <p:pic>
        <p:nvPicPr>
          <p:cNvPr id="7" name="Picture 6" descr="S7160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7204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7048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16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2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4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png"/>
          <p:cNvPicPr>
            <a:picLocks noChangeAspect="1"/>
          </p:cNvPicPr>
          <p:nvPr/>
        </p:nvPicPr>
        <p:blipFill>
          <a:blip r:embed="rId4"/>
          <a:stretch>
            <a:fillRect/>
          </a:stretch>
        </p:blipFill>
        <p:spPr>
          <a:xfrm>
            <a:off x="11036808" y="6227064"/>
            <a:ext cx="1078992"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