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/>
          <a:p>
            <a:br/>
            <a:r>
              <a:t>ELPS</a:t>
            </a:r>
            <a:br/>
          </a:p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8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39.png"/><Relationship Id="rId20" Type="http://schemas.openxmlformats.org/officeDocument/2006/relationships/image" Target="../media/image40.png"/><Relationship Id="rId21" Type="http://schemas.openxmlformats.org/officeDocument/2006/relationships/image" Target="../media/image41.png"/><Relationship Id="rId22" Type="http://schemas.openxmlformats.org/officeDocument/2006/relationships/image" Target="../media/image42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42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3.png"/><Relationship Id="rId24" Type="http://schemas.openxmlformats.org/officeDocument/2006/relationships/image" Target="../media/image28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7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42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7.png"/><Relationship Id="rId24" Type="http://schemas.openxmlformats.org/officeDocument/2006/relationships/image" Target="../media/image28.png"/><Relationship Id="rId25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27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image" Target="../media/image46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48.png"/><Relationship Id="rId22" Type="http://schemas.openxmlformats.org/officeDocument/2006/relationships/image" Target="../media/image49.png"/><Relationship Id="rId23" Type="http://schemas.openxmlformats.org/officeDocument/2006/relationships/image" Target="../media/image50.png"/><Relationship Id="rId24" Type="http://schemas.openxmlformats.org/officeDocument/2006/relationships/image" Target="../media/image51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52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9.png"/><Relationship Id="rId20" Type="http://schemas.openxmlformats.org/officeDocument/2006/relationships/image" Target="../media/image40.png"/><Relationship Id="rId21" Type="http://schemas.openxmlformats.org/officeDocument/2006/relationships/image" Target="../media/image41.png"/><Relationship Id="rId22" Type="http://schemas.openxmlformats.org/officeDocument/2006/relationships/image" Target="../media/image42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9.png"/><Relationship Id="rId20" Type="http://schemas.openxmlformats.org/officeDocument/2006/relationships/image" Target="../media/image40.png"/><Relationship Id="rId21" Type="http://schemas.openxmlformats.org/officeDocument/2006/relationships/image" Target="../media/image41.png"/><Relationship Id="rId22" Type="http://schemas.openxmlformats.org/officeDocument/2006/relationships/image" Target="../media/image42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2.xml"/><Relationship Id="rId8" Type="http://schemas.openxmlformats.org/officeDocument/2006/relationships/image" Target="../media/image54.png"/><Relationship Id="rId9" Type="http://schemas.openxmlformats.org/officeDocument/2006/relationships/image" Target="../media/image43.png"/><Relationship Id="rId10" Type="http://schemas.openxmlformats.org/officeDocument/2006/relationships/image" Target="../media/image47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openxmlformats.org/officeDocument/2006/relationships/image" Target="../media/image28.png"/><Relationship Id="rId8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22.png"/><Relationship Id="rId8" Type="http://schemas.openxmlformats.org/officeDocument/2006/relationships/image" Target="../media/image32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Relationship Id="rId11" Type="http://schemas.openxmlformats.org/officeDocument/2006/relationships/image" Target="../media/image37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8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8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3" Type="http://schemas.openxmlformats.org/officeDocument/2006/relationships/image" Target="../media/image38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Siéntese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7e160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forma un </a:t>
            </a:r>
            <a:r>
              <a:rPr b="1">
                <a:solidFill>
                  <a:srgbClr val="7030A0"/>
                </a:solidFill>
              </a:rPr>
              <a:t>arrecife artificial</a:t>
            </a:r>
            <a:r>
              <a:t>?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arrecife artificial</a:t>
            </a:r>
            <a:r>
              <a:t> se forma mediante…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7e204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océano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océano</a:t>
            </a:r>
            <a:r>
              <a:t> es…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8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936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336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7e204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7e160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un </a:t>
            </a:r>
            <a:r>
              <a:rPr b="1">
                <a:solidFill>
                  <a:srgbClr val="7030A0"/>
                </a:solidFill>
              </a:rPr>
              <a:t>arrecife artificial</a:t>
            </a:r>
            <a:r>
              <a:t> con un </a:t>
            </a:r>
            <a:r>
              <a:rPr b="1">
                <a:solidFill>
                  <a:srgbClr val="7030A0"/>
                </a:solidFill>
              </a:rPr>
              <a:t>ecosistema</a:t>
            </a:r>
            <a:r>
              <a:t> marino?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arrecife artificial</a:t>
            </a:r>
            <a:r>
              <a:t> está relacionado con un </a:t>
            </a:r>
            <a:r>
              <a:rPr b="1">
                <a:solidFill>
                  <a:srgbClr val="7030A0"/>
                </a:solidFill>
              </a:rPr>
              <a:t>ecosistema</a:t>
            </a:r>
            <a:r>
              <a:t> oceánico porque…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7e048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ecosistema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ecosistema</a:t>
            </a:r>
            <a:r>
              <a:t> es...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8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936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336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7e048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7e160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un </a:t>
            </a:r>
            <a:r>
              <a:rPr b="1">
                <a:solidFill>
                  <a:srgbClr val="7030A0"/>
                </a:solidFill>
              </a:rPr>
              <a:t>arrecife artificial</a:t>
            </a:r>
            <a:r>
              <a:t> con un </a:t>
            </a:r>
            <a:r>
              <a:rPr b="1">
                <a:solidFill>
                  <a:srgbClr val="7030A0"/>
                </a:solidFill>
              </a:rPr>
              <a:t>ecosistema</a:t>
            </a:r>
            <a:r>
              <a:t> marino?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arrecife artificial</a:t>
            </a:r>
            <a:r>
              <a:t> está relacionado con un </a:t>
            </a:r>
            <a:r>
              <a:rPr b="1">
                <a:solidFill>
                  <a:srgbClr val="7030A0"/>
                </a:solidFill>
              </a:rPr>
              <a:t>ecosistema</a:t>
            </a:r>
            <a:r>
              <a:t> oceánico porque…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7e160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purpl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purpl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purpl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purpl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un </a:t>
            </a:r>
            <a:r>
              <a:rPr b="1">
                <a:solidFill>
                  <a:srgbClr val="7030A0"/>
                </a:solidFill>
              </a:rPr>
              <a:t>arrecife artificial</a:t>
            </a:r>
            <a:r>
              <a:t> con un </a:t>
            </a:r>
            <a:r>
              <a:rPr b="1">
                <a:solidFill>
                  <a:srgbClr val="7030A0"/>
                </a:solidFill>
              </a:rPr>
              <a:t>ecosistema</a:t>
            </a:r>
            <a:r>
              <a:t> marino?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arrecife artificial</a:t>
            </a:r>
            <a:r>
              <a:t> está relacionado con un </a:t>
            </a:r>
            <a:r>
              <a:rPr b="1">
                <a:solidFill>
                  <a:srgbClr val="7030A0"/>
                </a:solidFill>
              </a:rPr>
              <a:t>ecosistema</a:t>
            </a:r>
            <a:r>
              <a:t> oceánico porque…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7e160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¿Cuáles podrían ser los beneficios y efectos nocivos de introducir un </a:t>
            </a:r>
            <a:r>
              <a:rPr b="1">
                <a:solidFill>
                  <a:srgbClr val="7030A0"/>
                </a:solidFill>
              </a:rPr>
              <a:t>arrecife artificial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beneficio de un </a:t>
            </a:r>
            <a:r>
              <a:rPr b="1">
                <a:solidFill>
                  <a:srgbClr val="7030A0"/>
                </a:solidFill>
              </a:rPr>
              <a:t>arrecife artificial</a:t>
            </a:r>
            <a:r>
              <a:t> es... _x000B_Un efecto nocivo de un </a:t>
            </a:r>
            <a:r>
              <a:rPr b="1">
                <a:solidFill>
                  <a:srgbClr val="7030A0"/>
                </a:solidFill>
              </a:rPr>
              <a:t>arrecife artificial</a:t>
            </a:r>
            <a:r>
              <a:t> es…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
</a:t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1737360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6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arrecife artificial.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60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7e16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7e16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6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arrecife artificial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21" name="Picture 20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22" name="Picture 21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23" name="Picture 22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4" name="Picture 23" descr="S7e204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5" name="Picture 24" descr="S7e048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7" name="Oval 26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6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arrecife artificial...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arrecife artificial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6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6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el término </a:t>
            </a:r>
            <a:r>
              <a:rPr b="1">
                <a:solidFill>
                  <a:srgbClr val="7030A0"/>
                </a:solidFill>
              </a:rPr>
              <a:t>arrecife artificial</a:t>
            </a:r>
            <a:r>
              <a:t>.
Incluye otras 3-5 palabras de vocabulario en tu párrafo. Puedes incluir los siguientes inicios de oración:​
​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arrecife artificial</a:t>
            </a:r>
            <a:r>
              <a:rPr i="1"/>
              <a:t> se forma mediante…
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arrecife artificial</a:t>
            </a:r>
            <a:r>
              <a:rPr i="1"/>
              <a:t> está relacionado con un </a:t>
            </a:r>
            <a:r>
              <a:rPr i="1" b="1">
                <a:solidFill>
                  <a:srgbClr val="7030A0"/>
                </a:solidFill>
              </a:rPr>
              <a:t>ecosistema</a:t>
            </a:r>
            <a:r>
              <a:rPr i="1"/>
              <a:t> oceánico porque…
</a:t>
            </a:r>
            <a:r>
              <a:rPr i="1"/>
              <a:t>•   Un beneficio de un </a:t>
            </a:r>
            <a:r>
              <a:rPr i="1" b="1">
                <a:solidFill>
                  <a:srgbClr val="7030A0"/>
                </a:solidFill>
              </a:rPr>
              <a:t>arrecife artificial</a:t>
            </a:r>
            <a:r>
              <a:rPr i="1"/>
              <a:t> es... _x000B_Un efecto nocivo de un </a:t>
            </a:r>
            <a:r>
              <a:rPr i="1" b="1">
                <a:solidFill>
                  <a:srgbClr val="7030A0"/>
                </a:solidFill>
              </a:rPr>
              <a:t>arrecife artificial</a:t>
            </a:r>
            <a:r>
              <a:rPr i="1"/>
              <a:t> es…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Adaptaciones para estudiantes bilingües emergentes recién llegados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399032"/>
            <a:ext cx="5916168" cy="1197864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Siempre </a:t>
            </a:r>
            <a:r>
              <a:rPr b="1" sz="1800"/>
              <a:t>pronuncien las palabras de vocabulario juntos en clase</a:t>
            </a:r>
            <a:r>
              <a:rPr sz="1800"/>
              <a:t>. Es aún más efectivo para los principiantes si divide cada sílaba mientras señala su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</a:t>
            </a:r>
          </a:p>
          <a:p>
            <a:r>
              <a:rPr i="1">
                <a:solidFill>
                  <a:srgbClr val="954ECA"/>
                </a:solidFill>
              </a:rPr>
              <a:t>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55844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9" name="Picture 8" descr="S7e160i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arrecife artificial.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¿Cuáles podrían ser los beneficios y efectos nocivos de introducir un arrecife artificial?</a:t>
            </a:r>
            <a:r>
              <a:t>
</a:t>
            </a:r>
            <a:r>
              <a:rPr i="1"/>
              <a:t>Un beneficio de un arrecife artificial es... _x000B_Un efecto nocivo de un arrecife artificial es…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pic>
        <p:nvPicPr>
          <p:cNvPr id="8" name="Picture 7" descr="S7e16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7e204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7e048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 b="1"/>
            </a:pPr>
            <a:r>
              <a:t>¿Cuáles podrían ser los beneficios y efectos nocivos de introducir un arrecife artificial?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1874519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28600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Los términos ____ y ____ se relacionan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</p:txBody>
      </p:sp>
      <p:pic>
        <p:nvPicPr>
          <p:cNvPr id="7" name="Picture 6" descr="S7e16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7e204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7e048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6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20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4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