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55.png"/><Relationship Id="rId9" Type="http://schemas.openxmlformats.org/officeDocument/2006/relationships/image" Target="../media/image4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4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 si…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, significa 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¿por qué podría ser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colocara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creo que sería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Si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soluble</a:t>
            </a:r>
            <a:r>
              <a:rPr i="1"/>
              <a:t> se colocara en un </a:t>
            </a:r>
            <a:r>
              <a:rPr i="1" b="1">
                <a:solidFill>
                  <a:srgbClr val="7030A0"/>
                </a:solidFill>
              </a:rPr>
              <a:t>disolvente</a:t>
            </a:r>
            <a:r>
              <a:rPr i="1"/>
              <a:t>, creo que sería importante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la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0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una sustancia soluble se coloca en un disolvente, ¿por qué podría ser importante agitar la solución?</a:t>
            </a:r>
            <a:r>
              <a:t>
</a:t>
            </a:r>
            <a:r>
              <a:rPr i="1"/>
              <a:t>Si una sustancia soluble se colocara en un disolvente, creo que sería importante agitar la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una sustancia soluble se coloca en un disolvente, ¿por qué podría ser importante agitar la solución?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