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28.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1.png"/><Relationship Id="rId22" Type="http://schemas.openxmlformats.org/officeDocument/2006/relationships/image" Target="../media/image52.png"/><Relationship Id="rId23" Type="http://schemas.openxmlformats.org/officeDocument/2006/relationships/image" Target="../media/image53.png"/><Relationship Id="rId2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5.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57.png"/><Relationship Id="rId9" Type="http://schemas.openxmlformats.org/officeDocument/2006/relationships/image" Target="../media/image45.png"/><Relationship Id="rId10" Type="http://schemas.openxmlformats.org/officeDocument/2006/relationships/image" Target="../media/image49.png"/><Relationship Id="rId11"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22.png"/><Relationship Id="rId9" Type="http://schemas.openxmlformats.org/officeDocument/2006/relationships/image" Target="../media/image34.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18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element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element</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compounds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Compounds</a:t>
            </a:r>
            <a:r>
              <a:t> are…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3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8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element</a:t>
            </a:r>
            <a:r>
              <a:t> different from a </a:t>
            </a:r>
            <a:r>
              <a:rPr b="1">
                <a:solidFill>
                  <a:srgbClr val="7030A0"/>
                </a:solidFill>
              </a:rPr>
              <a:t>compound</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element</a:t>
            </a:r>
            <a:r>
              <a:t> is different from a </a:t>
            </a:r>
            <a:r>
              <a:rPr b="1">
                <a:solidFill>
                  <a:srgbClr val="7030A0"/>
                </a:solidFill>
              </a:rPr>
              <a:t>compound</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8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element</a:t>
            </a:r>
            <a:r>
              <a:t> different from a </a:t>
            </a:r>
            <a:r>
              <a:rPr b="1">
                <a:solidFill>
                  <a:srgbClr val="7030A0"/>
                </a:solidFill>
              </a:rPr>
              <a:t>compound</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element</a:t>
            </a:r>
            <a:r>
              <a:t> is different from a </a:t>
            </a:r>
            <a:r>
              <a:rPr b="1">
                <a:solidFill>
                  <a:srgbClr val="7030A0"/>
                </a:solidFill>
              </a:rPr>
              <a:t>compound</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3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composition</a:t>
            </a:r>
            <a:r>
              <a:t> of something?</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composition</a:t>
            </a:r>
            <a:r>
              <a:t> of something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atmosphere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atmosphere</a:t>
            </a:r>
            <a:r>
              <a:t> is…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8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Based on the </a:t>
            </a:r>
            <a:r>
              <a:rPr b="1">
                <a:solidFill>
                  <a:srgbClr val="7030A0"/>
                </a:solidFill>
              </a:rPr>
              <a:t>composition</a:t>
            </a:r>
            <a:r>
              <a:t> of Earth's </a:t>
            </a:r>
            <a:r>
              <a:rPr b="1">
                <a:solidFill>
                  <a:srgbClr val="7030A0"/>
                </a:solidFill>
              </a:rPr>
              <a:t>atmosphere</a:t>
            </a:r>
            <a:r>
              <a:t>, which do you think are the most important </a:t>
            </a:r>
            <a:r>
              <a:rPr b="1">
                <a:solidFill>
                  <a:srgbClr val="7030A0"/>
                </a:solidFill>
              </a:rPr>
              <a:t>elements</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the most important </a:t>
            </a:r>
            <a:r>
              <a:rPr b="1">
                <a:solidFill>
                  <a:srgbClr val="7030A0"/>
                </a:solidFill>
              </a:rPr>
              <a:t>elements</a:t>
            </a:r>
            <a:r>
              <a:t> are _____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element.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8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8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element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03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7032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7007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element...</a:t>
            </a:r>
            <a:r>
              <a:rPr i="1"/>
              <a:t>
From this visual, I can infer… </a:t>
            </a:r>
            <a:r>
              <a:rPr i="0"/>
              <a:t>(use </a:t>
            </a:r>
            <a:r>
              <a:rPr b="1">
                <a:solidFill>
                  <a:srgbClr val="7030A0"/>
                </a:solidFill>
              </a:rPr>
              <a:t>element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8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element</a:t>
            </a:r>
            <a:r>
              <a:t>.
Include 3-5 other vocabulary words in your paragraph. You may include the following stems:​
</a:t>
            </a:r>
            <a:r>
              <a:rPr i="1"/>
              <a:t>•   An </a:t>
            </a:r>
            <a:r>
              <a:rPr i="1" b="1">
                <a:solidFill>
                  <a:srgbClr val="7030A0"/>
                </a:solidFill>
              </a:rPr>
              <a:t>element</a:t>
            </a:r>
            <a:r>
              <a:rPr i="1"/>
              <a:t> is…
</a:t>
            </a:r>
            <a:r>
              <a:rPr i="1"/>
              <a:t>•   An </a:t>
            </a:r>
            <a:r>
              <a:rPr i="1" b="1">
                <a:solidFill>
                  <a:srgbClr val="7030A0"/>
                </a:solidFill>
              </a:rPr>
              <a:t>element</a:t>
            </a:r>
            <a:r>
              <a:rPr i="1"/>
              <a:t> is different from a </a:t>
            </a:r>
            <a:r>
              <a:rPr i="1" b="1">
                <a:solidFill>
                  <a:srgbClr val="7030A0"/>
                </a:solidFill>
              </a:rPr>
              <a:t>compound</a:t>
            </a:r>
            <a:r>
              <a:rPr i="1"/>
              <a:t> because…?
</a:t>
            </a:r>
            <a:r>
              <a:rPr i="1"/>
              <a:t>•   I think the most important </a:t>
            </a:r>
            <a:r>
              <a:rPr i="1" b="1">
                <a:solidFill>
                  <a:srgbClr val="7030A0"/>
                </a:solidFill>
              </a:rPr>
              <a:t>elements</a:t>
            </a:r>
            <a:r>
              <a:rPr i="1"/>
              <a:t> are _____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7185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element.</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an element different from a compound?</a:t>
            </a:r>
            <a:r>
              <a:t>
</a:t>
            </a:r>
            <a:r>
              <a:rPr i="1"/>
              <a:t>An element is different from a compound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185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03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03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7007w.png"/>
          <p:cNvPicPr>
            <a:picLocks noChangeAspect="1"/>
          </p:cNvPicPr>
          <p:nvPr/>
        </p:nvPicPr>
        <p:blipFill>
          <a:blip r:embed="rId7"/>
          <a:stretch>
            <a:fillRect/>
          </a:stretch>
        </p:blipFill>
        <p:spPr>
          <a:xfrm>
            <a:off x="9144000" y="6858000"/>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075688"/>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039112"/>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Based on the composition of Earth's atmosphere, which do you think are the most important elements? Why?</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718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03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03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7007w.png"/>
          <p:cNvPicPr>
            <a:picLocks noChangeAspect="1"/>
          </p:cNvPicPr>
          <p:nvPr/>
        </p:nvPicPr>
        <p:blipFill>
          <a:blip r:embed="rId7"/>
          <a:stretch>
            <a:fillRect/>
          </a:stretch>
        </p:blipFill>
        <p:spPr>
          <a:xfrm>
            <a:off x="9144000" y="6858000"/>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8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3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