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, …​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10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el proceso de 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y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  ¿Cuál es la similitud?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proceso de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diferente al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que…​
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1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el proceso de 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y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  ¿Cuál es la similitud?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proceso de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diferente al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que…​
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1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Después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forman, ¿qué piensas les sucede?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eventualmente… porque…​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dunas de arena.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dunas de arena...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se forman por…
</a:t>
            </a:r>
            <a:r>
              <a:rPr i="1"/>
              <a:t>•   El proceso de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diferente al proceso de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que…​
La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eventualmente… porque…​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5e10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dunas de arena.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Después que las dunas de arena se forman, ¿qué piensas les sucede?</a:t>
            </a:r>
            <a:r>
              <a:t>
</a:t>
            </a:r>
            <a:r>
              <a:rPr i="1"/>
              <a:t>Pienso que las dunas de arena eventualmente… porque…​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Después que las dunas de arena se forman, ¿qué piensas les sucede?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10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 por…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