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42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3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42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7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image" Target="../media/image46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8.png"/><Relationship Id="rId22" Type="http://schemas.openxmlformats.org/officeDocument/2006/relationships/image" Target="../media/image49.png"/><Relationship Id="rId23" Type="http://schemas.openxmlformats.org/officeDocument/2006/relationships/image" Target="../media/image50.png"/><Relationship Id="rId24" Type="http://schemas.openxmlformats.org/officeDocument/2006/relationships/image" Target="../media/image51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2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2.xml"/><Relationship Id="rId8" Type="http://schemas.openxmlformats.org/officeDocument/2006/relationships/image" Target="../media/image54.png"/><Relationship Id="rId9" Type="http://schemas.openxmlformats.org/officeDocument/2006/relationships/image" Target="../media/image43.png"/><Relationship Id="rId10" Type="http://schemas.openxmlformats.org/officeDocument/2006/relationships/image" Target="../media/image47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22.png"/><Relationship Id="rId8" Type="http://schemas.openxmlformats.org/officeDocument/2006/relationships/image" Target="../media/image32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image" Target="../media/image37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8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8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8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Siéntese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1e035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sucede cuando afuera esta </a:t>
            </a:r>
            <a:r>
              <a:rPr b="1">
                <a:solidFill>
                  <a:srgbClr val="7030A0"/>
                </a:solidFill>
              </a:rPr>
              <a:t>cubierto de hielo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Cuando esta </a:t>
            </a:r>
            <a:r>
              <a:rPr b="1">
                <a:solidFill>
                  <a:srgbClr val="7030A0"/>
                </a:solidFill>
              </a:rPr>
              <a:t>cubierto de hielo</a:t>
            </a:r>
            <a:r>
              <a:t> afuera,...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1e08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tiempo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tiempo</a:t>
            </a:r>
            <a:r>
              <a:t> es…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1e089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1e035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 que el </a:t>
            </a:r>
            <a:r>
              <a:rPr b="1">
                <a:solidFill>
                  <a:srgbClr val="7030A0"/>
                </a:solidFill>
              </a:rPr>
              <a:t>tiempo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cubierto de hielo</a:t>
            </a:r>
            <a:r>
              <a:t> es diferente al </a:t>
            </a:r>
            <a:r>
              <a:rPr b="1">
                <a:solidFill>
                  <a:srgbClr val="7030A0"/>
                </a:solidFill>
              </a:rPr>
              <a:t>tiempo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lluvioso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tiempo</a:t>
            </a:r>
            <a:r>
              <a:t/>
            </a:r>
            <a:r>
              <a:rPr b="1">
                <a:solidFill>
                  <a:srgbClr val="7030A0"/>
                </a:solidFill>
              </a:rPr>
              <a:t>cubierto de hielo</a:t>
            </a:r>
            <a:r>
              <a:t> es diferente al </a:t>
            </a:r>
            <a:r>
              <a:rPr b="1">
                <a:solidFill>
                  <a:srgbClr val="7030A0"/>
                </a:solidFill>
              </a:rPr>
              <a:t>tiempo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lluvioso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1e06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tiempo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lluvioso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tiempo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lluvioso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1e060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1e035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 que el </a:t>
            </a:r>
            <a:r>
              <a:rPr b="1">
                <a:solidFill>
                  <a:srgbClr val="7030A0"/>
                </a:solidFill>
              </a:rPr>
              <a:t>tiempo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cubierto de hielo</a:t>
            </a:r>
            <a:r>
              <a:t> es diferente al </a:t>
            </a:r>
            <a:r>
              <a:rPr b="1">
                <a:solidFill>
                  <a:srgbClr val="7030A0"/>
                </a:solidFill>
              </a:rPr>
              <a:t>tiempo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lluvioso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tiempo</a:t>
            </a:r>
            <a:r>
              <a:t/>
            </a:r>
            <a:r>
              <a:rPr b="1">
                <a:solidFill>
                  <a:srgbClr val="7030A0"/>
                </a:solidFill>
              </a:rPr>
              <a:t>cubierto de hielo</a:t>
            </a:r>
            <a:r>
              <a:t> es diferente al </a:t>
            </a:r>
            <a:r>
              <a:rPr b="1">
                <a:solidFill>
                  <a:srgbClr val="7030A0"/>
                </a:solidFill>
              </a:rPr>
              <a:t>tiempo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lluvioso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1e035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 que el </a:t>
            </a:r>
            <a:r>
              <a:rPr b="1">
                <a:solidFill>
                  <a:srgbClr val="7030A0"/>
                </a:solidFill>
              </a:rPr>
              <a:t>tiempo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cubierto de hielo</a:t>
            </a:r>
            <a:r>
              <a:t> es diferente al </a:t>
            </a:r>
            <a:r>
              <a:rPr b="1">
                <a:solidFill>
                  <a:srgbClr val="7030A0"/>
                </a:solidFill>
              </a:rPr>
              <a:t>tiempo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lluvioso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tiempo</a:t>
            </a:r>
            <a:r>
              <a:t/>
            </a:r>
            <a:r>
              <a:rPr b="1">
                <a:solidFill>
                  <a:srgbClr val="7030A0"/>
                </a:solidFill>
              </a:rPr>
              <a:t>cubierto de hielo</a:t>
            </a:r>
            <a:r>
              <a:t> es diferente al </a:t>
            </a:r>
            <a:r>
              <a:rPr b="1">
                <a:solidFill>
                  <a:srgbClr val="7030A0"/>
                </a:solidFill>
              </a:rPr>
              <a:t>tiempo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lluvioso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1e035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la escuela cierra a veces cuando afuera esta </a:t>
            </a:r>
            <a:r>
              <a:rPr b="1">
                <a:solidFill>
                  <a:srgbClr val="7030A0"/>
                </a:solidFill>
              </a:rPr>
              <a:t>cubierto de hielo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la escuela está cerrada a veces cuando hay un </a:t>
            </a:r>
            <a:r>
              <a:rPr b="1">
                <a:solidFill>
                  <a:srgbClr val="7030A0"/>
                </a:solidFill>
              </a:rPr>
              <a:t>tiempo</a:t>
            </a:r>
            <a:r>
              <a:t> donde esta </a:t>
            </a:r>
            <a:r>
              <a:rPr b="1">
                <a:solidFill>
                  <a:srgbClr val="7030A0"/>
                </a:solidFill>
              </a:rPr>
              <a:t>cubierto de hielo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3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cubierto de hielo.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35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1e035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1e035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3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cubierto de hielo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1e08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5" name="Picture 24" descr="S1e060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3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cubierto de hielo...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cubierto de hielo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3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3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el término </a:t>
            </a:r>
            <a:r>
              <a:rPr b="1">
                <a:solidFill>
                  <a:srgbClr val="7030A0"/>
                </a:solidFill>
              </a:rPr>
              <a:t>cubierto de hielo</a:t>
            </a:r>
            <a:r>
              <a:t>.
Incluye otras 3-5 palabras de vocabulario en tu párrafo. Puedes incluir los siguientes inicios de oración:​
​</a:t>
            </a:r>
            <a:r>
              <a:rPr i="1"/>
              <a:t>•   Cuando esta </a:t>
            </a:r>
            <a:r>
              <a:rPr i="1" b="1">
                <a:solidFill>
                  <a:srgbClr val="7030A0"/>
                </a:solidFill>
              </a:rPr>
              <a:t>cubierto de hielo</a:t>
            </a:r>
            <a:r>
              <a:rPr i="1"/>
              <a:t> afuera,...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tiempo</a:t>
            </a:r>
            <a:r>
              <a:rPr i="1"/>
              <a:t/>
            </a:r>
            <a:r>
              <a:rPr i="1" b="1">
                <a:solidFill>
                  <a:srgbClr val="7030A0"/>
                </a:solidFill>
              </a:rPr>
              <a:t>cubierto de hielo</a:t>
            </a:r>
            <a:r>
              <a:rPr i="1"/>
              <a:t> es diferente al </a:t>
            </a:r>
            <a:r>
              <a:rPr i="1" b="1">
                <a:solidFill>
                  <a:srgbClr val="7030A0"/>
                </a:solidFill>
              </a:rPr>
              <a:t>tiempo</a:t>
            </a:r>
            <a:r>
              <a:rPr i="1"/>
              <a:t> </a:t>
            </a:r>
            <a:r>
              <a:rPr i="1" b="1">
                <a:solidFill>
                  <a:srgbClr val="7030A0"/>
                </a:solidFill>
              </a:rPr>
              <a:t>lluvioso</a:t>
            </a:r>
            <a:r>
              <a:rPr i="1"/>
              <a:t> porque…
</a:t>
            </a:r>
            <a:r>
              <a:rPr i="1"/>
              <a:t>•   Creo que la escuela está cerrada a veces cuando hay un </a:t>
            </a:r>
            <a:r>
              <a:rPr i="1" b="1">
                <a:solidFill>
                  <a:srgbClr val="7030A0"/>
                </a:solidFill>
              </a:rPr>
              <a:t>tiempo</a:t>
            </a:r>
            <a:r>
              <a:rPr i="1"/>
              <a:t> donde esta </a:t>
            </a:r>
            <a:r>
              <a:rPr i="1" b="1">
                <a:solidFill>
                  <a:srgbClr val="7030A0"/>
                </a:solidFill>
              </a:rPr>
              <a:t>cubierto de hielo</a:t>
            </a:r>
            <a:r>
              <a:rPr i="1"/>
              <a:t>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</a:t>
            </a:r>
          </a:p>
          <a:p>
            <a:r>
              <a:rPr i="1">
                <a:solidFill>
                  <a:srgbClr val="954ECA"/>
                </a:solidFill>
              </a:rPr>
              <a:t>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55844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9" name="Picture 8" descr="S1e035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cubierto de hielo.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crees que la escuela cierra a veces cuando afuera esta cubierto de hielo?</a:t>
            </a:r>
            <a:r>
              <a:t>
</a:t>
            </a:r>
            <a:r>
              <a:rPr i="1"/>
              <a:t>Creo que la escuela está cerrada a veces cuando hay un tiempo donde esta cubierto de hielo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pic>
        <p:nvPicPr>
          <p:cNvPr id="8" name="Picture 7" descr="S1e03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1e08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1e060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¿Por qué crees que la escuela cierra a veces cuando afuera esta cubierto de hielo?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Los términos ____ y ____ se relacionan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1e03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1e08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1e060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3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8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