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1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que ver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están relacionadas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que ver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están relacionadas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aves tienen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pájaros tienen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plumas.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plumas...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están relacionadas con las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porque…
</a:t>
            </a:r>
            <a:r>
              <a:rPr i="1"/>
              <a:t>•   Creo que los pájaros tienen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28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plumas.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aves tienen plumas?</a:t>
            </a:r>
            <a:r>
              <a:t>
</a:t>
            </a:r>
            <a:r>
              <a:rPr i="1"/>
              <a:t>Creo que los pájaros tienen plumas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las aves tienen plumas?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