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7.png"/><Relationship Id="rId22" Type="http://schemas.openxmlformats.org/officeDocument/2006/relationships/image" Target="../media/image48.png"/><Relationship Id="rId23" Type="http://schemas.openxmlformats.org/officeDocument/2006/relationships/image" Target="../media/image49.png"/><Relationship Id="rId24" Type="http://schemas.openxmlformats.org/officeDocument/2006/relationships/image" Target="../media/image5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2.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0.xml"/><Relationship Id="rId8" Type="http://schemas.openxmlformats.org/officeDocument/2006/relationships/image" Target="../media/image53.png"/><Relationship Id="rId9" Type="http://schemas.openxmlformats.org/officeDocument/2006/relationships/image" Target="../media/image4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B157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occurs during </a:t>
            </a:r>
            <a:r>
              <a:rPr b="1">
                <a:solidFill>
                  <a:srgbClr val="7030A0"/>
                </a:solidFill>
              </a:rPr>
              <a:t>mitosis</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During </a:t>
            </a:r>
            <a:r>
              <a:rPr b="1">
                <a:solidFill>
                  <a:srgbClr val="7030A0"/>
                </a:solidFill>
              </a:rPr>
              <a:t>mitosis</a:t>
            </a:r>
            <a:r>
              <a:t>, ...</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B157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B142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interphase</a:t>
            </a:r>
            <a:r>
              <a:t> different from </a:t>
            </a:r>
            <a:r>
              <a:rPr b="1">
                <a:solidFill>
                  <a:srgbClr val="7030A0"/>
                </a:solidFill>
              </a:rPr>
              <a:t>mitosis</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Interphase</a:t>
            </a:r>
            <a:r>
              <a:t> is different from </a:t>
            </a:r>
            <a:r>
              <a:rPr b="1">
                <a:solidFill>
                  <a:srgbClr val="7030A0"/>
                </a:solidFill>
              </a:rPr>
              <a:t>mitosis</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B142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t>
            </a:r>
            <a:r>
              <a:rPr b="1">
                <a:solidFill>
                  <a:srgbClr val="7030A0"/>
                </a:solidFill>
              </a:rPr>
              <a:t>interphase</a:t>
            </a:r>
            <a:r>
              <a:t> different from </a:t>
            </a:r>
            <a:r>
              <a:rPr b="1">
                <a:solidFill>
                  <a:srgbClr val="7030A0"/>
                </a:solidFill>
              </a:rPr>
              <a:t>mitosis</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Interphase</a:t>
            </a:r>
            <a:r>
              <a:t> is different from </a:t>
            </a:r>
            <a:r>
              <a:rPr b="1">
                <a:solidFill>
                  <a:srgbClr val="7030A0"/>
                </a:solidFill>
              </a:rPr>
              <a:t>mitosis</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B065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daughter cell</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daughter cell</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B142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would the </a:t>
            </a:r>
            <a:r>
              <a:rPr b="1">
                <a:solidFill>
                  <a:srgbClr val="7030A0"/>
                </a:solidFill>
              </a:rPr>
              <a:t>daughter cell</a:t>
            </a:r>
            <a:r>
              <a:t> be affected if </a:t>
            </a:r>
            <a:r>
              <a:rPr b="1">
                <a:solidFill>
                  <a:srgbClr val="7030A0"/>
                </a:solidFill>
              </a:rPr>
              <a:t>interphase</a:t>
            </a:r>
            <a:r>
              <a:t> did not occur?</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If </a:t>
            </a:r>
            <a:r>
              <a:rPr b="1">
                <a:solidFill>
                  <a:srgbClr val="7030A0"/>
                </a:solidFill>
              </a:rPr>
              <a:t>interphase</a:t>
            </a:r>
            <a:r>
              <a:t> did not occur, the </a:t>
            </a:r>
            <a:r>
              <a:rPr b="1">
                <a:solidFill>
                  <a:srgbClr val="7030A0"/>
                </a:solidFill>
              </a:rPr>
              <a:t>daughter cell</a:t>
            </a:r>
            <a:r>
              <a:t>...</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14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interphase.</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142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B14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B14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142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interphase</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SB157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14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interphase...</a:t>
            </a:r>
            <a:r>
              <a:rPr i="1"/>
              <a:t>
From this visual, I can infer… </a:t>
            </a:r>
            <a:r>
              <a:rPr i="0"/>
              <a:t>(use </a:t>
            </a:r>
            <a:r>
              <a:rPr b="1">
                <a:solidFill>
                  <a:srgbClr val="7030A0"/>
                </a:solidFill>
              </a:rPr>
              <a:t>interphase</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14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14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interphase</a:t>
            </a:r>
            <a:r>
              <a:t>.
Include 3-5 other vocabulary words in your paragraph. You may include the following stems:​
</a:t>
            </a:r>
            <a:r>
              <a:rPr i="1"/>
              <a:t>•   During </a:t>
            </a:r>
            <a:r>
              <a:rPr i="1" b="1">
                <a:solidFill>
                  <a:srgbClr val="7030A0"/>
                </a:solidFill>
              </a:rPr>
              <a:t>interphase</a:t>
            </a:r>
            <a:r>
              <a:rPr i="1"/>
              <a:t>, ...
</a:t>
            </a:r>
            <a:r>
              <a:rPr i="1"/>
              <a:t>•   </a:t>
            </a:r>
            <a:r>
              <a:rPr i="1" b="1">
                <a:solidFill>
                  <a:srgbClr val="7030A0"/>
                </a:solidFill>
              </a:rPr>
              <a:t>Interphase</a:t>
            </a:r>
            <a:r>
              <a:rPr i="1"/>
              <a:t> is different from </a:t>
            </a:r>
            <a:r>
              <a:rPr i="1" b="1">
                <a:solidFill>
                  <a:srgbClr val="7030A0"/>
                </a:solidFill>
              </a:rPr>
              <a:t>mitosis</a:t>
            </a:r>
            <a:r>
              <a:rPr i="1"/>
              <a:t> because...
</a:t>
            </a:r>
            <a:r>
              <a:rPr i="1"/>
              <a:t>•   If </a:t>
            </a:r>
            <a:r>
              <a:rPr i="1" b="1">
                <a:solidFill>
                  <a:srgbClr val="7030A0"/>
                </a:solidFill>
              </a:rPr>
              <a:t>interphase</a:t>
            </a:r>
            <a:r>
              <a:rPr i="1"/>
              <a:t> did not occur, the </a:t>
            </a:r>
            <a:r>
              <a:rPr i="1" b="1">
                <a:solidFill>
                  <a:srgbClr val="7030A0"/>
                </a:solidFill>
              </a:rPr>
              <a:t>daughter cell</a:t>
            </a:r>
            <a:r>
              <a:rPr i="1"/>
              <a:t>...</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SB142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interphase.</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How would the daughter cell be affected if interphase did not occur?</a:t>
            </a:r>
            <a:r>
              <a:t>
</a:t>
            </a:r>
            <a:r>
              <a:rPr i="1"/>
              <a:t>If interphase did not occur, the daughter cell...</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SB142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B157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How would the daughter cell be affected if interphase did not occur?</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SB142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B157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B14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B15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B142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occurs during </a:t>
            </a:r>
            <a:r>
              <a:rPr b="1">
                <a:solidFill>
                  <a:srgbClr val="7030A0"/>
                </a:solidFill>
              </a:rPr>
              <a:t>interphase</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During </a:t>
            </a:r>
            <a:r>
              <a:rPr b="1">
                <a:solidFill>
                  <a:srgbClr val="7030A0"/>
                </a:solidFill>
              </a:rPr>
              <a:t>interphase</a:t>
            </a:r>
            <a:r>
              <a:t>, ...</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