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4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,…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4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7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 que ver 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7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 que ver 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6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7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producen </a:t>
            </a:r>
            <a:r>
              <a:rPr b="1">
                <a:solidFill>
                  <a:srgbClr val="7030A0"/>
                </a:solidFill>
              </a:rPr>
              <a:t>semillas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hacen </a:t>
            </a:r>
            <a:r>
              <a:rPr b="1">
                <a:solidFill>
                  <a:srgbClr val="7030A0"/>
                </a:solidFill>
              </a:rPr>
              <a:t>semillas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semilla.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7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7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Ke04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semilla...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semilla</a:t>
            </a:r>
            <a:r>
              <a:rPr i="1"/>
              <a:t> es…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semilla</a:t>
            </a:r>
            <a:r>
              <a:rPr i="1"/>
              <a:t> está relacionada con un </a:t>
            </a:r>
            <a:r>
              <a:rPr i="1" b="1">
                <a:solidFill>
                  <a:srgbClr val="7030A0"/>
                </a:solidFill>
              </a:rPr>
              <a:t>ciclo de vida</a:t>
            </a:r>
            <a:r>
              <a:rPr i="1"/>
              <a:t> porque…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hacen </a:t>
            </a:r>
            <a:r>
              <a:rPr i="1" b="1">
                <a:solidFill>
                  <a:srgbClr val="7030A0"/>
                </a:solidFill>
              </a:rPr>
              <a:t>semillas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Ke077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semilla.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plantas producen semillas?</a:t>
            </a:r>
            <a:r>
              <a:t>
</a:t>
            </a:r>
            <a:r>
              <a:rPr i="1"/>
              <a:t>Creo que las plantas hacen semillas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K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crees que las plantas producen semillas?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K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7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