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16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compara la </a:t>
            </a:r>
            <a:r>
              <a:rPr b="1">
                <a:solidFill>
                  <a:srgbClr val="7030A0"/>
                </a:solidFill>
              </a:rPr>
              <a:t>marea</a:t>
            </a:r>
            <a:r>
              <a:t> alta con la </a:t>
            </a:r>
            <a:r>
              <a:rPr b="1">
                <a:solidFill>
                  <a:srgbClr val="7030A0"/>
                </a:solidFill>
              </a:rPr>
              <a:t>marea</a:t>
            </a:r>
            <a:r>
              <a:t> baja durante una </a:t>
            </a:r>
            <a:r>
              <a:rPr b="1">
                <a:solidFill>
                  <a:srgbClr val="7030A0"/>
                </a:solidFill>
              </a:rPr>
              <a:t>marea muerta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marea muerta</a:t>
            </a:r>
            <a:r>
              <a:t>, la </a:t>
            </a:r>
            <a:r>
              <a:rPr b="1">
                <a:solidFill>
                  <a:srgbClr val="7030A0"/>
                </a:solidFill>
              </a:rPr>
              <a:t>marea</a:t>
            </a:r>
            <a:r>
              <a:t> alta…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16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16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marea muerta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marea muerta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16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marea muerta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marea muerta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15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dividen los cuatro </a:t>
            </a:r>
            <a:r>
              <a:rPr b="1">
                <a:solidFill>
                  <a:srgbClr val="7030A0"/>
                </a:solidFill>
              </a:rPr>
              <a:t>hemisferios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cuatro </a:t>
            </a:r>
            <a:r>
              <a:rPr b="1">
                <a:solidFill>
                  <a:srgbClr val="7030A0"/>
                </a:solidFill>
              </a:rPr>
              <a:t>hemisferios</a:t>
            </a:r>
            <a:r>
              <a:t> están divididos…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6e16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Si vivieras en el </a:t>
            </a:r>
            <a:r>
              <a:rPr b="1">
                <a:solidFill>
                  <a:srgbClr val="7030A0"/>
                </a:solidFill>
              </a:rPr>
              <a:t>hemisferio</a:t>
            </a:r>
            <a:r>
              <a:t> sur, ¿crees que las fases del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se verían iguales? ¿Cómo lo sabes?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viviera en el </a:t>
            </a:r>
            <a:r>
              <a:rPr b="1">
                <a:solidFill>
                  <a:srgbClr val="7030A0"/>
                </a:solidFill>
              </a:rPr>
              <a:t>hemisferio</a:t>
            </a:r>
            <a:r>
              <a:t> sur, las fases del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se verían como...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6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ciclo lunar.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6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16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16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6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6e16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6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ciclo lunar...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6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6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el </a:t>
            </a:r>
            <a:r>
              <a:rPr i="1" b="1">
                <a:solidFill>
                  <a:srgbClr val="7030A0"/>
                </a:solidFill>
              </a:rPr>
              <a:t>ciclo lunar</a:t>
            </a:r>
            <a:r>
              <a:rPr i="1"/>
              <a:t>, …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ciclo lunar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marea muerta</a:t>
            </a:r>
            <a:r>
              <a:rPr i="1"/>
              <a:t> porque…
</a:t>
            </a:r>
            <a:r>
              <a:rPr i="1"/>
              <a:t>•   Si viviera en el </a:t>
            </a:r>
            <a:r>
              <a:rPr i="1" b="1">
                <a:solidFill>
                  <a:srgbClr val="7030A0"/>
                </a:solidFill>
              </a:rPr>
              <a:t>hemisferio</a:t>
            </a:r>
            <a:r>
              <a:rPr i="1"/>
              <a:t> sur, las fases del </a:t>
            </a:r>
            <a:r>
              <a:rPr i="1" b="1">
                <a:solidFill>
                  <a:srgbClr val="7030A0"/>
                </a:solidFill>
              </a:rPr>
              <a:t>ciclo lunar</a:t>
            </a:r>
            <a:r>
              <a:rPr i="1"/>
              <a:t> se verían como...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6e162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ciclo lunar.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Si vivieras en el hemisferio sur, ¿crees que las fases del ciclo lunar se verían iguales? ¿Cómo lo sabes?</a:t>
            </a:r>
            <a:r>
              <a:t>
</a:t>
            </a:r>
            <a:r>
              <a:rPr i="1"/>
              <a:t>Si viviera en el hemisferio sur, las fases del ciclo lunar se verían como...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6e16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1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Si vivieras en el hemisferio sur, ¿crees que las fases del ciclo lunar se verían iguales?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6e16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1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6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16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</a:t>
            </a:r>
            <a:r>
              <a:rPr b="1">
                <a:solidFill>
                  <a:srgbClr val="7030A0"/>
                </a:solidFill>
              </a:rPr>
              <a:t>ciclo lunar</a:t>
            </a:r>
            <a:r>
              <a:t>, 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