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57.png"/><Relationship Id="rId9" Type="http://schemas.openxmlformats.org/officeDocument/2006/relationships/image" Target="../media/image43.png"/><Relationship Id="rId10" Type="http://schemas.openxmlformats.org/officeDocument/2006/relationships/image" Target="../media/image47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8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8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alelo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dominante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genotipo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genotipo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Pheno- significa "aparecer". ¿Qué es el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, ¿qué significa eso sobre el </a:t>
            </a:r>
            <a:r>
              <a:rPr b="1">
                <a:solidFill>
                  <a:srgbClr val="7030A0"/>
                </a:solidFill>
              </a:rPr>
              <a:t>genotipo</a:t>
            </a:r>
            <a:r>
              <a:t> de ese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tiene un </a:t>
            </a:r>
            <a:r>
              <a:rPr b="1">
                <a:solidFill>
                  <a:srgbClr val="7030A0"/>
                </a:solidFill>
              </a:rPr>
              <a:t>fenotipo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, significa…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recesivo.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5" name="Picture 24" descr="SBe08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recesivo...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recesivo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Recesivo</a:t>
            </a:r>
            <a:r>
              <a:rPr i="1"/>
              <a:t> significa…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alelo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recesivo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alelo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dominante</a:t>
            </a:r>
            <a:r>
              <a:rPr i="1"/>
              <a:t> porque...
</a:t>
            </a:r>
            <a:r>
              <a:rPr i="1"/>
              <a:t>•   Si un </a:t>
            </a:r>
            <a:r>
              <a:rPr i="1" b="1">
                <a:solidFill>
                  <a:srgbClr val="7030A0"/>
                </a:solidFill>
              </a:rPr>
              <a:t>organismo</a:t>
            </a:r>
            <a:r>
              <a:rPr i="1"/>
              <a:t> tiene un </a:t>
            </a:r>
            <a:r>
              <a:rPr i="1" b="1">
                <a:solidFill>
                  <a:srgbClr val="7030A0"/>
                </a:solidFill>
              </a:rPr>
              <a:t>fenotipo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recesivo</a:t>
            </a:r>
            <a:r>
              <a:rPr i="1"/>
              <a:t>, significa…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1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recesivo.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un organismo tiene un fenotipo recesivo, ¿qué significa eso sobre el genotipo de ese organismo?</a:t>
            </a:r>
            <a:r>
              <a:t>
</a:t>
            </a:r>
            <a:r>
              <a:rPr i="1"/>
              <a:t>Si un organismo tiene un fenotipo recesivo, significa…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8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un organismo tiene un fenotipo recesivo, ¿qué significa eso sobre el genotipo de ese organismo?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Los términos ____ y ____ se relacionan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8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