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/>
          <a:p>
            <a:br/>
            <a:r>
              <a:t>ELPS</a:t>
            </a:r>
            <a:br/>
          </a:p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2.png"/><Relationship Id="rId24" Type="http://schemas.openxmlformats.org/officeDocument/2006/relationships/image" Target="../media/image28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image" Target="../media/image45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7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48.png"/><Relationship Id="rId22" Type="http://schemas.openxmlformats.org/officeDocument/2006/relationships/image" Target="../media/image49.png"/><Relationship Id="rId23" Type="http://schemas.openxmlformats.org/officeDocument/2006/relationships/image" Target="../media/image50.png"/><Relationship Id="rId24" Type="http://schemas.openxmlformats.org/officeDocument/2006/relationships/image" Target="../media/image51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2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54.png"/><Relationship Id="rId9" Type="http://schemas.openxmlformats.org/officeDocument/2006/relationships/image" Target="../media/image42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28.png"/><Relationship Id="rId8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22.png"/><Relationship Id="rId7" Type="http://schemas.openxmlformats.org/officeDocument/2006/relationships/image" Target="../media/image31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Siéntese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Be04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sucede durante el </a:t>
            </a:r>
            <a:r>
              <a:rPr b="1">
                <a:solidFill>
                  <a:srgbClr val="7030A0"/>
                </a:solidFill>
              </a:rPr>
              <a:t>ciclo celular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el </a:t>
            </a:r>
            <a:r>
              <a:rPr b="1">
                <a:solidFill>
                  <a:srgbClr val="7030A0"/>
                </a:solidFill>
              </a:rPr>
              <a:t>ciclo celular</a:t>
            </a:r>
            <a:r>
              <a:t>, 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936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9336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Be041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Be157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la </a:t>
            </a:r>
            <a:r>
              <a:rPr b="1">
                <a:solidFill>
                  <a:srgbClr val="7030A0"/>
                </a:solidFill>
              </a:rPr>
              <a:t>mitosis</a:t>
            </a:r>
            <a:r>
              <a:t> con el </a:t>
            </a:r>
            <a:r>
              <a:rPr b="1">
                <a:solidFill>
                  <a:srgbClr val="7030A0"/>
                </a:solidFill>
              </a:rPr>
              <a:t>ciclo celular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mitosis</a:t>
            </a:r>
            <a:r>
              <a:t> está relacionada con el </a:t>
            </a:r>
            <a:r>
              <a:rPr b="1">
                <a:solidFill>
                  <a:srgbClr val="7030A0"/>
                </a:solidFill>
              </a:rPr>
              <a:t>ciclo celular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Be157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la </a:t>
            </a:r>
            <a:r>
              <a:rPr b="1">
                <a:solidFill>
                  <a:srgbClr val="7030A0"/>
                </a:solidFill>
              </a:rPr>
              <a:t>mitosis</a:t>
            </a:r>
            <a:r>
              <a:t> con el </a:t>
            </a:r>
            <a:r>
              <a:rPr b="1">
                <a:solidFill>
                  <a:srgbClr val="7030A0"/>
                </a:solidFill>
              </a:rPr>
              <a:t>ciclo celular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mitosis</a:t>
            </a:r>
            <a:r>
              <a:t> está relacionada con el </a:t>
            </a:r>
            <a:r>
              <a:rPr b="1">
                <a:solidFill>
                  <a:srgbClr val="7030A0"/>
                </a:solidFill>
              </a:rPr>
              <a:t>ciclo celular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Be04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célula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célula</a:t>
            </a:r>
            <a:r>
              <a:t> es…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Be142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ocurre durante la </a:t>
            </a:r>
            <a:r>
              <a:rPr b="1">
                <a:solidFill>
                  <a:srgbClr val="7030A0"/>
                </a:solidFill>
              </a:rPr>
              <a:t>interfase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la </a:t>
            </a:r>
            <a:r>
              <a:rPr b="1">
                <a:solidFill>
                  <a:srgbClr val="7030A0"/>
                </a:solidFill>
              </a:rPr>
              <a:t>interfase</a:t>
            </a:r>
            <a:r>
              <a:t>, ...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Be157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la </a:t>
            </a:r>
            <a:r>
              <a:rPr b="1">
                <a:solidFill>
                  <a:srgbClr val="7030A0"/>
                </a:solidFill>
              </a:rPr>
              <a:t>célula</a:t>
            </a:r>
            <a:r>
              <a:t> pasa más tiempo en la </a:t>
            </a:r>
            <a:r>
              <a:rPr b="1">
                <a:solidFill>
                  <a:srgbClr val="7030A0"/>
                </a:solidFill>
              </a:rPr>
              <a:t>interfase</a:t>
            </a:r>
            <a:r>
              <a:t> que en la </a:t>
            </a:r>
            <a:r>
              <a:rPr b="1">
                <a:solidFill>
                  <a:srgbClr val="7030A0"/>
                </a:solidFill>
              </a:rPr>
              <a:t>mitosis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creo que la </a:t>
            </a:r>
            <a:r>
              <a:rPr b="1">
                <a:solidFill>
                  <a:srgbClr val="7030A0"/>
                </a:solidFill>
              </a:rPr>
              <a:t>célula</a:t>
            </a:r>
            <a:r>
              <a:t> pasa más tiempo en la </a:t>
            </a:r>
            <a:r>
              <a:rPr b="1">
                <a:solidFill>
                  <a:srgbClr val="7030A0"/>
                </a:solidFill>
              </a:rPr>
              <a:t>interfase</a:t>
            </a:r>
            <a:r>
              <a:t> que en la </a:t>
            </a:r>
            <a:r>
              <a:rPr b="1">
                <a:solidFill>
                  <a:srgbClr val="7030A0"/>
                </a:solidFill>
              </a:rPr>
              <a:t>mitosis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
</a:t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1737360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5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mitosis.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57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Be15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Be15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5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mitosis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21" name="Picture 20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22" name="Picture 21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23" name="Picture 22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4" name="Picture 23" descr="SBe04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Oval 25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Oval 26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5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mitosis...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mitosis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5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5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el término </a:t>
            </a:r>
            <a:r>
              <a:rPr b="1">
                <a:solidFill>
                  <a:srgbClr val="7030A0"/>
                </a:solidFill>
              </a:rPr>
              <a:t>mitosis</a:t>
            </a:r>
            <a:r>
              <a:t>.
Incluye otras 3-5 palabras de vocabulario en tu párrafo. Puedes incluir los siguientes inicios de oración:​
​</a:t>
            </a:r>
            <a:r>
              <a:rPr i="1"/>
              <a:t>•   Durante la </a:t>
            </a:r>
            <a:r>
              <a:rPr i="1" b="1">
                <a:solidFill>
                  <a:srgbClr val="7030A0"/>
                </a:solidFill>
              </a:rPr>
              <a:t>mitosis</a:t>
            </a:r>
            <a:r>
              <a:rPr i="1"/>
              <a:t>, 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mitosis</a:t>
            </a:r>
            <a:r>
              <a:rPr i="1"/>
              <a:t> está relacionada con el </a:t>
            </a:r>
            <a:r>
              <a:rPr i="1" b="1">
                <a:solidFill>
                  <a:srgbClr val="7030A0"/>
                </a:solidFill>
              </a:rPr>
              <a:t>ciclo celular</a:t>
            </a:r>
            <a:r>
              <a:rPr i="1"/>
              <a:t> porque...
</a:t>
            </a:r>
            <a:r>
              <a:rPr i="1"/>
              <a:t>•   Yo creo que la </a:t>
            </a:r>
            <a:r>
              <a:rPr i="1" b="1">
                <a:solidFill>
                  <a:srgbClr val="7030A0"/>
                </a:solidFill>
              </a:rPr>
              <a:t>célula</a:t>
            </a:r>
            <a:r>
              <a:rPr i="1"/>
              <a:t> pasa más tiempo en la </a:t>
            </a:r>
            <a:r>
              <a:rPr i="1" b="1">
                <a:solidFill>
                  <a:srgbClr val="7030A0"/>
                </a:solidFill>
              </a:rPr>
              <a:t>interfase</a:t>
            </a:r>
            <a:r>
              <a:rPr i="1"/>
              <a:t> que en la </a:t>
            </a:r>
            <a:r>
              <a:rPr i="1" b="1">
                <a:solidFill>
                  <a:srgbClr val="7030A0"/>
                </a:solidFill>
              </a:rPr>
              <a:t>mitosis</a:t>
            </a:r>
            <a:r>
              <a:rPr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Adaptaciones para estudiantes bilingües emergentes recién llegados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399032"/>
            <a:ext cx="5916168" cy="1197864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Siempre </a:t>
            </a:r>
            <a:r>
              <a:rPr b="1" sz="1800"/>
              <a:t>pronuncien las palabras de vocabulario juntos en clase</a:t>
            </a:r>
            <a:r>
              <a:rPr sz="1800"/>
              <a:t>. Es aún más efectivo para los principiantes si divide cada sílaba mientras señala su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</a:t>
            </a:r>
          </a:p>
          <a:p>
            <a:r>
              <a:rPr i="1">
                <a:solidFill>
                  <a:srgbClr val="954ECA"/>
                </a:solidFill>
              </a:rPr>
              <a:t>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55844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9" name="Picture 8" descr="SBe157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mitosis.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la célula pasa más tiempo en la interfase que en la mitosis?</a:t>
            </a:r>
            <a:r>
              <a:t>
</a:t>
            </a:r>
            <a:r>
              <a:rPr i="1"/>
              <a:t>Yo creo que la célula pasa más tiempo en la interfase que en la mitosis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pic>
        <p:nvPicPr>
          <p:cNvPr id="8" name="Picture 7" descr="SBe15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Be04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t>¿Por qué crees que la célula pasa más tiempo en la interfase que en la mitosis?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1874519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28600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</p:txBody>
      </p:sp>
      <p:pic>
        <p:nvPicPr>
          <p:cNvPr id="7" name="Picture 6" descr="SBe15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Be04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5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4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Be157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ocurre durante la </a:t>
            </a:r>
            <a:r>
              <a:rPr b="1">
                <a:solidFill>
                  <a:srgbClr val="7030A0"/>
                </a:solidFill>
              </a:rPr>
              <a:t>mitosis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la </a:t>
            </a:r>
            <a:r>
              <a:rPr b="1">
                <a:solidFill>
                  <a:srgbClr val="7030A0"/>
                </a:solidFill>
              </a:rPr>
              <a:t>mitosis</a:t>
            </a:r>
            <a:r>
              <a:t>, 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