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notas sobre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del mismo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noto que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del mismo </a:t>
            </a:r>
            <a:r>
              <a:rPr b="1">
                <a:solidFill>
                  <a:srgbClr val="7030A0"/>
                </a:solidFill>
              </a:rPr>
              <a:t>grupo</a:t>
            </a:r>
            <a: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7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relacionados los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familias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están relacionados con las </a:t>
            </a:r>
            <a:r>
              <a:rPr b="1">
                <a:solidFill>
                  <a:srgbClr val="7030A0"/>
                </a:solidFill>
              </a:rPr>
              <a:t>familias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7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relacionados los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familias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están relacionados con las </a:t>
            </a:r>
            <a:r>
              <a:rPr b="1">
                <a:solidFill>
                  <a:srgbClr val="7030A0"/>
                </a:solidFill>
              </a:rPr>
              <a:t>familias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mueven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mueven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7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el sodio (11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) tiene menos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que el berilio (4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), si tiene más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sodio tiene menos </a:t>
            </a:r>
            <a:r>
              <a:rPr b="1">
                <a:solidFill>
                  <a:srgbClr val="7030A0"/>
                </a:solidFill>
              </a:rPr>
              <a:t>electrones de valencia</a:t>
            </a:r>
            <a:r>
              <a:t> que el berilio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electrón de valencia.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0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electrón de valencia...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electrón de valencia</a:t>
            </a:r>
            <a:r>
              <a:rPr i="1"/>
              <a:t> se diferencia de otros </a:t>
            </a:r>
            <a:r>
              <a:rPr i="1" b="1">
                <a:solidFill>
                  <a:srgbClr val="7030A0"/>
                </a:solidFill>
              </a:rPr>
              <a:t>electrones</a:t>
            </a:r>
            <a:r>
              <a:rPr i="1"/>
              <a:t> porque...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electrones de valencia</a:t>
            </a:r>
            <a:r>
              <a:rPr i="1"/>
              <a:t> están relacionados con las </a:t>
            </a:r>
            <a:r>
              <a:rPr i="1" b="1">
                <a:solidFill>
                  <a:srgbClr val="7030A0"/>
                </a:solidFill>
              </a:rPr>
              <a:t>familias</a:t>
            </a:r>
            <a:r>
              <a:rPr i="1"/>
              <a:t> porque...
</a:t>
            </a:r>
            <a:r>
              <a:rPr i="1"/>
              <a:t>•   El sodio tiene menos </a:t>
            </a:r>
            <a:r>
              <a:rPr i="1" b="1">
                <a:solidFill>
                  <a:srgbClr val="7030A0"/>
                </a:solidFill>
              </a:rPr>
              <a:t>electrones de valencia</a:t>
            </a:r>
            <a:r>
              <a:rPr i="1"/>
              <a:t> que el berilio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17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electrón de valencia.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el sodio (11 electrones) tiene menos electrones de valencia que el berilio (4 electrones), si tiene más electrones?</a:t>
            </a:r>
            <a:r>
              <a:t>
</a:t>
            </a:r>
            <a:r>
              <a:rPr i="1"/>
              <a:t>El sodio tiene menos electrones de valencia que el berilio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1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el sodio (11 electrones) tiene menos electrones de valencia que el berilio (4 electrones), si tiene más electrones?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1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7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un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 de otros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electrón de valencia</a:t>
            </a:r>
            <a:r>
              <a:t> se diferencia de otros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porque...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