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/>
          <a:p>
            <a:br/>
            <a:r>
              <a:t>ELPS</a:t>
            </a:r>
            <a:br/>
          </a:p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2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38.png"/><Relationship Id="rId21" Type="http://schemas.openxmlformats.org/officeDocument/2006/relationships/image" Target="../media/image39.png"/><Relationship Id="rId22" Type="http://schemas.openxmlformats.org/officeDocument/2006/relationships/image" Target="../media/image40.png"/><Relationship Id="rId23" Type="http://schemas.openxmlformats.org/officeDocument/2006/relationships/image" Target="../media/image41.png"/><Relationship Id="rId24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2.png"/><Relationship Id="rId24" Type="http://schemas.openxmlformats.org/officeDocument/2006/relationships/image" Target="../media/image28.png"/><Relationship Id="rId2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2.xml"/><Relationship Id="rId5" Type="http://schemas.openxmlformats.org/officeDocument/2006/relationships/image" Target="../media/image28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27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image" Target="../media/image45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6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38.png"/><Relationship Id="rId21" Type="http://schemas.openxmlformats.org/officeDocument/2006/relationships/image" Target="../media/image39.png"/><Relationship Id="rId22" Type="http://schemas.openxmlformats.org/officeDocument/2006/relationships/image" Target="../media/image40.png"/><Relationship Id="rId23" Type="http://schemas.openxmlformats.org/officeDocument/2006/relationships/image" Target="../media/image41.png"/><Relationship Id="rId24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4.xml"/><Relationship Id="rId5" Type="http://schemas.openxmlformats.org/officeDocument/2006/relationships/image" Target="../media/image28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47.png"/><Relationship Id="rId22" Type="http://schemas.openxmlformats.org/officeDocument/2006/relationships/image" Target="../media/image48.png"/><Relationship Id="rId23" Type="http://schemas.openxmlformats.org/officeDocument/2006/relationships/image" Target="../media/image49.png"/><Relationship Id="rId24" Type="http://schemas.openxmlformats.org/officeDocument/2006/relationships/image" Target="../media/image50.pn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51.png"/><Relationship Id="rId7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28.png"/><Relationship Id="rId18" Type="http://schemas.openxmlformats.org/officeDocument/2006/relationships/image" Target="../media/image3.png"/><Relationship Id="rId19" Type="http://schemas.openxmlformats.org/officeDocument/2006/relationships/image" Target="../media/image38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28.png"/><Relationship Id="rId18" Type="http://schemas.openxmlformats.org/officeDocument/2006/relationships/image" Target="../media/image3.png"/><Relationship Id="rId19" Type="http://schemas.openxmlformats.org/officeDocument/2006/relationships/image" Target="../media/image38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0.xml"/><Relationship Id="rId8" Type="http://schemas.openxmlformats.org/officeDocument/2006/relationships/image" Target="../media/image53.png"/><Relationship Id="rId9" Type="http://schemas.openxmlformats.org/officeDocument/2006/relationships/image" Target="../media/image42.png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3.png"/><Relationship Id="rId7" Type="http://schemas.openxmlformats.org/officeDocument/2006/relationships/image" Target="../media/image28.png"/><Relationship Id="rId8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22.png"/><Relationship Id="rId7" Type="http://schemas.openxmlformats.org/officeDocument/2006/relationships/image" Target="../media/image31.png"/><Relationship Id="rId8" Type="http://schemas.openxmlformats.org/officeDocument/2006/relationships/image" Target="../media/image10.png"/><Relationship Id="rId9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Relationship Id="rId9" Type="http://schemas.openxmlformats.org/officeDocument/2006/relationships/image" Target="../media/image35.png"/><Relationship Id="rId10" Type="http://schemas.openxmlformats.org/officeDocument/2006/relationships/image" Target="../media/image36.png"/><Relationship Id="rId11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37.png"/><Relationship Id="rId4" Type="http://schemas.openxmlformats.org/officeDocument/2006/relationships/image" Target="../media/image3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37.png"/><Relationship Id="rId4" Type="http://schemas.openxmlformats.org/officeDocument/2006/relationships/image" Target="../media/image3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8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38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notesSlide" Target="../notesSlides/notesSlide9.xml"/><Relationship Id="rId2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Siéntese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Ke083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la </a:t>
            </a:r>
            <a:r>
              <a:rPr b="1">
                <a:solidFill>
                  <a:srgbClr val="7030A0"/>
                </a:solidFill>
              </a:rPr>
              <a:t>piel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piel</a:t>
            </a:r>
            <a:r>
              <a:t> es…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248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2936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89336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Ke083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Ke012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How is </a:t>
            </a:r>
            <a:r>
              <a:rPr b="1">
                <a:solidFill>
                  <a:srgbClr val="7030A0"/>
                </a:solidFill>
              </a:rPr>
              <a:t>composing</a:t>
            </a:r>
            <a:r>
              <a:t> different from </a:t>
            </a:r>
            <a:r>
              <a:rPr b="1">
                <a:solidFill>
                  <a:srgbClr val="7030A0"/>
                </a:solidFill>
              </a:rPr>
              <a:t>decomposing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/>
            </a:r>
            <a:r>
              <a:rPr b="1">
                <a:solidFill>
                  <a:srgbClr val="7030A0"/>
                </a:solidFill>
              </a:rPr>
              <a:t>Composing</a:t>
            </a:r>
            <a:r>
              <a:t> is different from </a:t>
            </a:r>
            <a:r>
              <a:rPr b="1">
                <a:solidFill>
                  <a:srgbClr val="7030A0"/>
                </a:solidFill>
              </a:rPr>
              <a:t>decomposing</a:t>
            </a:r>
            <a:r>
              <a:t> because...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Ke012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purpl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purpl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purpl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purpl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How is </a:t>
            </a:r>
            <a:r>
              <a:rPr b="1">
                <a:solidFill>
                  <a:srgbClr val="7030A0"/>
                </a:solidFill>
              </a:rPr>
              <a:t>composing</a:t>
            </a:r>
            <a:r>
              <a:t> different from </a:t>
            </a:r>
            <a:r>
              <a:rPr b="1">
                <a:solidFill>
                  <a:srgbClr val="7030A0"/>
                </a:solidFill>
              </a:rPr>
              <a:t>decomposing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/>
            </a:r>
            <a:r>
              <a:rPr b="1">
                <a:solidFill>
                  <a:srgbClr val="7030A0"/>
                </a:solidFill>
              </a:rPr>
              <a:t>Composing</a:t>
            </a:r>
            <a:r>
              <a:t> is different from </a:t>
            </a:r>
            <a:r>
              <a:rPr b="1">
                <a:solidFill>
                  <a:srgbClr val="7030A0"/>
                </a:solidFill>
              </a:rPr>
              <a:t>decomposing</a:t>
            </a:r>
            <a:r>
              <a:t> because...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Ke003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son los </a:t>
            </a:r>
            <a:r>
              <a:rPr b="1">
                <a:solidFill>
                  <a:srgbClr val="7030A0"/>
                </a:solidFill>
              </a:rPr>
              <a:t>animales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Los </a:t>
            </a:r>
            <a:r>
              <a:rPr b="1">
                <a:solidFill>
                  <a:srgbClr val="7030A0"/>
                </a:solidFill>
              </a:rPr>
              <a:t>animales</a:t>
            </a:r>
            <a:r>
              <a:t> son…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Ke012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¿Por qué crees que los </a:t>
            </a:r>
            <a:r>
              <a:rPr b="1">
                <a:solidFill>
                  <a:srgbClr val="7030A0"/>
                </a:solidFill>
              </a:rPr>
              <a:t>animales</a:t>
            </a:r>
            <a:r>
              <a:t> necesitan cubiertas corporales?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Creo que los </a:t>
            </a:r>
            <a:r>
              <a:rPr b="1">
                <a:solidFill>
                  <a:srgbClr val="7030A0"/>
                </a:solidFill>
              </a:rPr>
              <a:t>animales</a:t>
            </a:r>
            <a:r>
              <a:t> necesitan coberturas corporales porque…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
</a:t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1737360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1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cubierta corporal.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12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Ke012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Ke012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12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cubierta corporal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21" name="Picture 20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22" name="Picture 21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23" name="Picture 22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4" name="Picture 23" descr="SKe083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sp>
        <p:nvSpPr>
          <p:cNvPr id="25" name="Oval 24"/>
          <p:cNvSpPr/>
          <p:nvPr/>
        </p:nvSpPr>
        <p:spPr>
          <a:xfrm>
            <a:off x="9537192" y="658368"/>
            <a:ext cx="1837943" cy="960120"/>
          </a:xfrm>
          <a:prstGeom prst="ellipse">
            <a:avLst/>
          </a:prstGeom>
          <a:solidFill>
            <a:srgbClr val="FFC9C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6" name="Oval 25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7" name="Oval 26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1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cubierta corporal...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cubierta corporal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1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1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el término </a:t>
            </a:r>
            <a:r>
              <a:rPr b="1">
                <a:solidFill>
                  <a:srgbClr val="7030A0"/>
                </a:solidFill>
              </a:rPr>
              <a:t>cubierta corporal</a:t>
            </a:r>
            <a:r>
              <a:t>.
Incluye otras 3-5 palabras de vocabulario en tu párrafo. Puedes incluir los siguientes inicios de oración:​
​</a:t>
            </a:r>
            <a:r>
              <a:rPr i="1"/>
              <a:t>•   Una </a:t>
            </a:r>
            <a:r>
              <a:rPr i="1" b="1">
                <a:solidFill>
                  <a:srgbClr val="7030A0"/>
                </a:solidFill>
              </a:rPr>
              <a:t>cubierta corporal</a:t>
            </a:r>
            <a:r>
              <a:rPr i="1"/>
              <a:t> es…
</a:t>
            </a:r>
            <a:r>
              <a:rPr i="1"/>
              <a:t>•   </a:t>
            </a:r>
            <a:r>
              <a:rPr i="1" b="1">
                <a:solidFill>
                  <a:srgbClr val="7030A0"/>
                </a:solidFill>
              </a:rPr>
              <a:t>Composing</a:t>
            </a:r>
            <a:r>
              <a:rPr i="1"/>
              <a:t> is different from </a:t>
            </a:r>
            <a:r>
              <a:rPr i="1" b="1">
                <a:solidFill>
                  <a:srgbClr val="7030A0"/>
                </a:solidFill>
              </a:rPr>
              <a:t>decomposing</a:t>
            </a:r>
            <a:r>
              <a:rPr i="1"/>
              <a:t> because...
</a:t>
            </a:r>
            <a:r>
              <a:rPr i="1"/>
              <a:t>•   Creo que los </a:t>
            </a:r>
            <a:r>
              <a:rPr i="1" b="1">
                <a:solidFill>
                  <a:srgbClr val="7030A0"/>
                </a:solidFill>
              </a:rPr>
              <a:t>animales</a:t>
            </a:r>
            <a:r>
              <a:rPr i="1"/>
              <a:t> necesitan coberturas corporales porque…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Adaptaciones para estudiantes bilingües emergentes recién llegados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399032"/>
            <a:ext cx="5916168" cy="1197864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Siempre </a:t>
            </a:r>
            <a:r>
              <a:rPr b="1" sz="1800"/>
              <a:t>pronuncien las palabras de vocabulario juntos en clase</a:t>
            </a:r>
            <a:r>
              <a:rPr sz="1800"/>
              <a:t>. Es aún más efectivo para los principiantes si divide cada sílaba mientras señala su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</a:t>
            </a:r>
          </a:p>
          <a:p>
            <a:r>
              <a:rPr i="1">
                <a:solidFill>
                  <a:srgbClr val="954ECA"/>
                </a:solidFill>
              </a:rPr>
              <a:t>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55844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9" name="Picture 8" descr="SKe012i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cubierta corporal.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¿Por qué crees que los animales necesitan cubiertas corporales?</a:t>
            </a:r>
            <a:r>
              <a:t>
</a:t>
            </a:r>
            <a:r>
              <a:rPr i="1"/>
              <a:t>Creo que los animales necesitan coberturas corporales porque…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55844" cy="310896"/>
          </a:xfrm>
          <a:prstGeom prst="rect">
            <a:avLst/>
          </a:prstGeom>
        </p:spPr>
      </p:pic>
      <p:pic>
        <p:nvPicPr>
          <p:cNvPr id="8" name="Picture 7" descr="SKe012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9" name="Picture 8" descr="SKe083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10" name="Picture 9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1" name="Picture 10" descr="brack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2" name="Picture 11" descr="noun-write-14397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 b="1"/>
            </a:pPr>
            <a:r>
              <a:t>¿Por qué crees que los animales necesitan cubiertas corporales?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1874519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28600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</p:txBody>
      </p:sp>
      <p:pic>
        <p:nvPicPr>
          <p:cNvPr id="7" name="Picture 6" descr="SKe012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Ke083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es_signal_horizon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0" name="Picture 9" descr="green_b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1" name="Picture 10" descr="green_b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2" name="Picture 11" descr="green_b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3" name="Picture 12" descr="green_b_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12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078992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83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078992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Ke012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una </a:t>
            </a:r>
            <a:r>
              <a:rPr b="1">
                <a:solidFill>
                  <a:srgbClr val="7030A0"/>
                </a:solidFill>
              </a:rPr>
              <a:t>cubierta corporal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Una </a:t>
            </a:r>
            <a:r>
              <a:rPr b="1">
                <a:solidFill>
                  <a:srgbClr val="7030A0"/>
                </a:solidFill>
              </a:rPr>
              <a:t>cubierta corporal</a:t>
            </a:r>
            <a:r>
              <a:t> es…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