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42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3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image" Target="../media/image46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19.xml"/><Relationship Id="rId8" Type="http://schemas.openxmlformats.org/officeDocument/2006/relationships/image" Target="../media/image53.png"/><Relationship Id="rId9" Type="http://schemas.openxmlformats.org/officeDocument/2006/relationships/image" Target="../media/image4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22.png"/><Relationship Id="rId7" Type="http://schemas.openxmlformats.org/officeDocument/2006/relationships/image" Target="../media/image32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openxmlformats.org/officeDocument/2006/relationships/image" Target="../media/image36.png"/><Relationship Id="rId10" Type="http://schemas.openxmlformats.org/officeDocument/2006/relationships/image" Target="../media/image37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8.png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9.png"/><Relationship Id="rId20" Type="http://schemas.openxmlformats.org/officeDocument/2006/relationships/image" Target="../media/image40.png"/><Relationship Id="rId21" Type="http://schemas.openxmlformats.org/officeDocument/2006/relationships/image" Target="../media/image41.png"/><Relationship Id="rId22" Type="http://schemas.openxmlformats.org/officeDocument/2006/relationships/image" Target="../media/image42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161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6e161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6e187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similar a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es similar a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18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similar a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es similar a una </a:t>
            </a:r>
            <a:r>
              <a:rPr b="1">
                <a:solidFill>
                  <a:srgbClr val="7030A0"/>
                </a:solidFill>
              </a:rPr>
              <a:t>onda longitudinal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6e187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otro ejemplo de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? ¿Cómo lo sabes?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________ es un ejemplo de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onda transversal.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18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6e187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6e16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onda transversal...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es...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es similar a una </a:t>
            </a:r>
            <a:r>
              <a:rPr i="1" b="1">
                <a:solidFill>
                  <a:srgbClr val="7030A0"/>
                </a:solidFill>
              </a:rPr>
              <a:t>onda longitudinal</a:t>
            </a:r>
            <a:r>
              <a:rPr i="1"/>
              <a:t> porque...
</a:t>
            </a:r>
            <a:r>
              <a:rPr i="1"/>
              <a:t>•   ________ es un ejemplo de </a:t>
            </a:r>
            <a:r>
              <a:rPr i="1" b="1">
                <a:solidFill>
                  <a:srgbClr val="7030A0"/>
                </a:solidFill>
              </a:rPr>
              <a:t>onda transversal</a:t>
            </a:r>
            <a:r>
              <a:rPr i="1"/>
              <a:t> porque…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9" name="Picture 8" descr="S6e187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onda transversal.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es una onda transversal similar a una onda longitudinal?</a:t>
            </a:r>
            <a:r>
              <a:t>
</a:t>
            </a:r>
            <a:r>
              <a:rPr i="1"/>
              <a:t>Una onda transversal es similar a una onda longitudinal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6e18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6e16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¿Cuál es otro ejemplo de onda transversal? ¿Cómo lo sabes?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la palabra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6e187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6e161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8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6e16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6e187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onda transversal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