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nos proporciona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nos dice…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organizan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están organizados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por…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muestra que cada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único al…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porque...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 están organizados en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5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organizan los elementos en la Tabla Periódica?</a:t>
            </a:r>
            <a:r>
              <a:t>
</a:t>
            </a:r>
            <a:r>
              <a:rPr i="1"/>
              <a:t>Creo que los elementos están organizados en la Tabla Periódica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crees que se organizan los elementos en la Tabla Periódica?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muestra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muestra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 al…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