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7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maleable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maleable</a:t>
            </a:r>
            <a:r>
              <a:t>,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07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quebradizidad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maleabilidad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quebradizidad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maleabilidad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quebradizidad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maleabilidad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quebradizidad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maleabilidad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los elementos </a:t>
            </a:r>
            <a:r>
              <a:rPr b="1">
                <a:solidFill>
                  <a:srgbClr val="7030A0"/>
                </a:solidFill>
              </a:rPr>
              <a:t>quebradizcos</a:t>
            </a:r>
            <a:r>
              <a:t> normalmente no se utilizan en la construcción de estructuras?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elementos </a:t>
            </a:r>
            <a:r>
              <a:rPr b="1">
                <a:solidFill>
                  <a:srgbClr val="7030A0"/>
                </a:solidFill>
              </a:rPr>
              <a:t>quebradizcos</a:t>
            </a:r>
            <a:r>
              <a:t> normalmente no se utilizan en la construcción de estructuras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quebradizo.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quebradizo...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.
Incluye otras 3-5 palabras de vocabulario en tu párrafo. Puedes incluir los siguientes inicios de oración:​
​</a:t>
            </a:r>
            <a:r>
              <a:rPr i="1"/>
              <a:t>•   Para que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sea </a:t>
            </a:r>
            <a:r>
              <a:rPr i="1" b="1">
                <a:solidFill>
                  <a:srgbClr val="7030A0"/>
                </a:solidFill>
              </a:rPr>
              <a:t>quebradizo</a:t>
            </a:r>
            <a:r>
              <a:rPr i="1"/>
              <a:t>,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quebradizidad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maleabilidad</a:t>
            </a:r>
            <a:r>
              <a:rPr i="1"/>
              <a:t> porque…
</a:t>
            </a:r>
            <a:r>
              <a:rPr i="1"/>
              <a:t>•   Los elementos </a:t>
            </a:r>
            <a:r>
              <a:rPr i="1" b="1">
                <a:solidFill>
                  <a:srgbClr val="7030A0"/>
                </a:solidFill>
              </a:rPr>
              <a:t>quebradizcos</a:t>
            </a:r>
            <a:r>
              <a:rPr i="1"/>
              <a:t> normalmente no se utilizan en la construcción de estructuras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6e01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quebradizo.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está relacionada la quebradizidad con la maleabilidad?</a:t>
            </a:r>
            <a:r>
              <a:t>
</a:t>
            </a:r>
            <a:r>
              <a:rPr i="1"/>
              <a:t>La quebradizidad está relacionada con la maleabilidad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los elementos quebradizcos normalmente no se utilizan en la construcción de estructuras?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6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quebradizo</a:t>
            </a:r>
            <a:r>
              <a:t>,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