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tipo de cosas se pueden encontrar en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aprendes principalmente sobre eventos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en la ciencia?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conozco principalmente eventos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en la ciencia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naturaleza/natural.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2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naturaleza/natural...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cosas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son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naturaleza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medio ambiente</a:t>
            </a:r>
            <a:r>
              <a:rPr i="1"/>
              <a:t> porque ...
</a:t>
            </a:r>
            <a:r>
              <a:rPr i="1"/>
              <a:t>•   Creo que conozco principalmente eventos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en la ciencia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2e05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naturaleza/natural.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aprendes principalmente sobre eventos naturales en la ciencia?</a:t>
            </a:r>
            <a:r>
              <a:t>
</a:t>
            </a:r>
            <a:r>
              <a:rPr i="1"/>
              <a:t>Creo que conozco principalmente eventos naturales en la ciencia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aprendes principalmente sobre eventos naturales en la ciencia?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son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