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2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8.png"/><Relationship Id="rId22" Type="http://schemas.openxmlformats.org/officeDocument/2006/relationships/image" Target="../media/image49.png"/><Relationship Id="rId23" Type="http://schemas.openxmlformats.org/officeDocument/2006/relationships/image" Target="../media/image50.png"/><Relationship Id="rId24" Type="http://schemas.openxmlformats.org/officeDocument/2006/relationships/image" Target="../media/image51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2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54.png"/><Relationship Id="rId9" Type="http://schemas.openxmlformats.org/officeDocument/2006/relationships/image" Target="../media/image42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7e12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 es...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12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004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con una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está relacionado con una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7e004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con una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está relacionado con una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7e19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es...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7e22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los </a:t>
            </a:r>
            <a:r>
              <a:rPr b="1">
                <a:solidFill>
                  <a:srgbClr val="7030A0"/>
                </a:solidFill>
              </a:rPr>
              <a:t>taxa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taxa</a:t>
            </a:r>
            <a:r>
              <a:t> son…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7e004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pueden los </a:t>
            </a:r>
            <a:r>
              <a:rPr b="1">
                <a:solidFill>
                  <a:srgbClr val="7030A0"/>
                </a:solidFill>
              </a:rPr>
              <a:t>fósiles</a:t>
            </a:r>
            <a:r>
              <a:t> de </a:t>
            </a:r>
            <a:r>
              <a:rPr b="1">
                <a:solidFill>
                  <a:srgbClr val="7030A0"/>
                </a:solidFill>
              </a:rPr>
              <a:t>ancestros</a:t>
            </a:r>
            <a:r>
              <a:t> ayudarnos a comprender los </a:t>
            </a:r>
            <a:r>
              <a:rPr b="1">
                <a:solidFill>
                  <a:srgbClr val="7030A0"/>
                </a:solidFill>
              </a:rPr>
              <a:t>grupos taxonómicos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fósiles</a:t>
            </a:r>
            <a:r>
              <a:t> de </a:t>
            </a:r>
            <a:r>
              <a:rPr b="1">
                <a:solidFill>
                  <a:srgbClr val="7030A0"/>
                </a:solidFill>
              </a:rPr>
              <a:t>ancestros</a:t>
            </a:r>
            <a:r>
              <a:t> pueden ayudarnos a comprender los </a:t>
            </a:r>
            <a:r>
              <a:rPr b="1">
                <a:solidFill>
                  <a:srgbClr val="7030A0"/>
                </a:solidFill>
              </a:rPr>
              <a:t>grupos taxonómicos</a:t>
            </a:r>
            <a:r>
              <a:t> mediante...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ancestro.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4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00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00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7e12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ancestro...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ancestro</a:t>
            </a:r>
            <a:r>
              <a:rPr i="1"/>
              <a:t> es...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ancestro</a:t>
            </a:r>
            <a:r>
              <a:rPr i="1"/>
              <a:t> está relacionado con una </a:t>
            </a:r>
            <a:r>
              <a:rPr i="1" b="1">
                <a:solidFill>
                  <a:srgbClr val="7030A0"/>
                </a:solidFill>
              </a:rPr>
              <a:t>especie</a:t>
            </a:r>
            <a:r>
              <a:rPr i="1"/>
              <a:t> porque...
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fósiles</a:t>
            </a:r>
            <a:r>
              <a:rPr i="1"/>
              <a:t> de </a:t>
            </a:r>
            <a:r>
              <a:rPr i="1" b="1">
                <a:solidFill>
                  <a:srgbClr val="7030A0"/>
                </a:solidFill>
              </a:rPr>
              <a:t>ancestros</a:t>
            </a:r>
            <a:r>
              <a:rPr i="1"/>
              <a:t> pueden ayudarnos a comprender los </a:t>
            </a:r>
            <a:r>
              <a:rPr i="1" b="1">
                <a:solidFill>
                  <a:srgbClr val="7030A0"/>
                </a:solidFill>
              </a:rPr>
              <a:t>grupos taxonómicos</a:t>
            </a:r>
            <a:r>
              <a:rPr i="1"/>
              <a:t> mediante...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7e004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ancestro.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pueden los fósiles de ancestros ayudarnos a comprender los grupos taxonómicos?</a:t>
            </a:r>
            <a:r>
              <a:t>
</a:t>
            </a:r>
            <a:r>
              <a:rPr i="1"/>
              <a:t>Los fósiles de ancestros pueden ayudarnos a comprender los grupos taxonómicos mediante...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7e00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7e12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¿Cómo pueden los fósiles de ancestros ayudarnos a comprender los grupos taxonómicos?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7e00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7e12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2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7e004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