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4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fossil fuels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fossil fuels…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04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00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biofuels</a:t>
            </a:r>
            <a:r>
              <a:t> different from fossil fuels?​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Biofuels are different from fossil fuels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0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biofuels</a:t>
            </a:r>
            <a:r>
              <a:t> different from fossil fuels?​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Biofuels are different from fossil fuels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0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biofuels</a:t>
            </a:r>
            <a:r>
              <a:t> are considered renewable resources?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biofuels</a:t>
            </a:r>
            <a:r>
              <a:t> are considered renewable resources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biofuels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0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0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biofuels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504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biofuels...</a:t>
            </a:r>
            <a:r>
              <a:t>
From this visual, I can infer… (use </a:t>
            </a:r>
            <a:r>
              <a:rPr b="1">
                <a:solidFill>
                  <a:srgbClr val="7030A0"/>
                </a:solidFill>
              </a:rPr>
              <a:t>biofuels</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biofuels</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500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biofuels.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biofuels are considered renewable resources?</a:t>
            </a:r>
            <a:r>
              <a:t>
</a:t>
            </a:r>
            <a:r>
              <a:rPr i="1"/>
              <a:t>I think biofuels are considered renewable resources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500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504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biofuels are considered renewable resources?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500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504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00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biofuels</a:t>
            </a:r>
            <a:r>
              <a:t> formed?</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Biofuels are formed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