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4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5.png"/><Relationship Id="rId9" Type="http://schemas.openxmlformats.org/officeDocument/2006/relationships/image" Target="../media/image44.png"/><Relationship Id="rId10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contribuye 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contribuye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 lo largo del tiempo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porque...
</a:t>
            </a:r>
            <a:r>
              <a:rPr i="1"/>
              <a:t>•   El proceso de </a:t>
            </a:r>
            <a:r>
              <a:rPr i="1" b="1">
                <a:solidFill>
                  <a:srgbClr val="7030A0"/>
                </a:solidFill>
              </a:rPr>
              <a:t>descenso</a:t>
            </a:r>
            <a:r>
              <a:rPr i="1"/>
              <a:t> contribuye a la diversidad de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 lo largo del tiempo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Be07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relacionado un descendiente con las especies?</a:t>
            </a:r>
            <a:r>
              <a:t>
</a:t>
            </a:r>
            <a:r>
              <a:rPr i="1"/>
              <a:t>Un descendiente está relacionado con las especies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contribuye el proceso de descenso a la diversidad de especies con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