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,…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3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colisión elástica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ley de la termodinámica</a:t>
            </a:r>
            <a:r>
              <a:t> establece que…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ley de la termodinámica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colisión inelástica.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colisión inelástica...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,...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colisión elástica</a:t>
            </a:r>
            <a:r>
              <a:rPr i="1"/>
              <a:t> porque...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colisión inelástica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ley de conservación de la energía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6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colisión inelástica.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relacionada una colisión inelástica con la ley de conservación de la energía?</a:t>
            </a:r>
            <a:r>
              <a:t>
</a:t>
            </a:r>
            <a:r>
              <a:rPr i="1"/>
              <a:t>Una colisión inelástica está relacionada con la ley de conservación de la energía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está relacionada una colisión inelástica con la ley de conservación de la energía?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colisión inelástica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