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8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4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diferente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diferente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de la hoja.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8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de la hoja...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diferente de otras </a:t>
            </a:r>
            <a:r>
              <a:rPr i="1" b="1">
                <a:solidFill>
                  <a:srgbClr val="7030A0"/>
                </a:solidFill>
              </a:rPr>
              <a:t>formas</a:t>
            </a:r>
            <a:r>
              <a:rPr i="1"/>
              <a:t> porque ...
</a:t>
            </a:r>
            <a:r>
              <a:rPr i="1"/>
              <a:t>•   Otra </a:t>
            </a:r>
            <a:r>
              <a:rPr i="1" b="1">
                <a:solidFill>
                  <a:srgbClr val="7030A0"/>
                </a:solidFill>
              </a:rPr>
              <a:t>forma de una hoja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04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de la hoja.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otra forma de una hoja?</a:t>
            </a:r>
            <a:r>
              <a:t>
</a:t>
            </a:r>
            <a:r>
              <a:rPr i="1"/>
              <a:t>Otra forma de una hoja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podría ser otra forma de una hoja?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4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