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6.png"/><Relationship Id="rId22" Type="http://schemas.openxmlformats.org/officeDocument/2006/relationships/image" Target="../media/image47.png"/><Relationship Id="rId23" Type="http://schemas.openxmlformats.org/officeDocument/2006/relationships/image" Target="../media/image48.png"/><Relationship Id="rId24" Type="http://schemas.openxmlformats.org/officeDocument/2006/relationships/image" Target="../media/image4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9.xml"/><Relationship Id="rId8" Type="http://schemas.openxmlformats.org/officeDocument/2006/relationships/image" Target="../media/image52.pn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8060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electromagnetic radiation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Electromagnetic radiation</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8060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8266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are </a:t>
            </a:r>
            <a:r>
              <a:rPr b="1">
                <a:solidFill>
                  <a:srgbClr val="7030A0"/>
                </a:solidFill>
              </a:rPr>
              <a:t>transverse waves</a:t>
            </a:r>
            <a:r>
              <a:t> related to </a:t>
            </a:r>
            <a:r>
              <a:rPr b="1">
                <a:solidFill>
                  <a:srgbClr val="7030A0"/>
                </a:solidFill>
              </a:rPr>
              <a:t>electromagnetic radiation</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Transverse waves</a:t>
            </a:r>
            <a:r>
              <a:t> are related to </a:t>
            </a:r>
            <a:r>
              <a:rPr b="1">
                <a:solidFill>
                  <a:srgbClr val="7030A0"/>
                </a:solidFill>
              </a:rPr>
              <a:t>electromagnetic radiation</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8266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are </a:t>
            </a:r>
            <a:r>
              <a:rPr b="1">
                <a:solidFill>
                  <a:srgbClr val="7030A0"/>
                </a:solidFill>
              </a:rPr>
              <a:t>transverse waves</a:t>
            </a:r>
            <a:r>
              <a:t> related to </a:t>
            </a:r>
            <a:r>
              <a:rPr b="1">
                <a:solidFill>
                  <a:srgbClr val="7030A0"/>
                </a:solidFill>
              </a:rPr>
              <a:t>electromagnetic radiation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Transverse waves</a:t>
            </a:r>
            <a:r>
              <a:t> are related to </a:t>
            </a:r>
            <a:r>
              <a:rPr b="1">
                <a:solidFill>
                  <a:srgbClr val="7030A0"/>
                </a:solidFill>
              </a:rPr>
              <a:t>electromagnetic radiation</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8266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another example of a </a:t>
            </a:r>
            <a:r>
              <a:rPr b="1">
                <a:solidFill>
                  <a:srgbClr val="7030A0"/>
                </a:solidFill>
              </a:rPr>
              <a:t>transverse wave</a:t>
            </a:r>
            <a:r>
              <a:t>? How do you know?</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________ is an example of a </a:t>
            </a:r>
            <a:r>
              <a:rPr b="1">
                <a:solidFill>
                  <a:srgbClr val="7030A0"/>
                </a:solidFill>
              </a:rPr>
              <a:t>transverse wave</a:t>
            </a:r>
            <a:r>
              <a:t>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826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transverse wave.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8266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826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826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8266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transverse wave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8060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826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transverse wave...</a:t>
            </a:r>
            <a:r>
              <a:rPr i="1"/>
              <a:t>
From this visual, I can infer… </a:t>
            </a:r>
            <a:r>
              <a:rPr i="0"/>
              <a:t>(use </a:t>
            </a:r>
            <a:r>
              <a:rPr b="1">
                <a:solidFill>
                  <a:srgbClr val="7030A0"/>
                </a:solidFill>
              </a:rPr>
              <a:t>transverse wave</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826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826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transverse wave</a:t>
            </a:r>
            <a:r>
              <a:t>.
Include 3-5 other vocabulary words in your paragraph. You may include the following stems:​
</a:t>
            </a:r>
            <a:r>
              <a:rPr i="1"/>
              <a:t>•   A </a:t>
            </a:r>
            <a:r>
              <a:rPr i="1" b="1">
                <a:solidFill>
                  <a:srgbClr val="7030A0"/>
                </a:solidFill>
              </a:rPr>
              <a:t>transverse wave</a:t>
            </a:r>
            <a:r>
              <a:rPr i="1"/>
              <a:t> is...
</a:t>
            </a:r>
            <a:r>
              <a:rPr i="1"/>
              <a:t>•   </a:t>
            </a:r>
            <a:r>
              <a:rPr i="1" b="1">
                <a:solidFill>
                  <a:srgbClr val="7030A0"/>
                </a:solidFill>
              </a:rPr>
              <a:t>Transverse waves</a:t>
            </a:r>
            <a:r>
              <a:rPr i="1"/>
              <a:t> are related to </a:t>
            </a:r>
            <a:r>
              <a:rPr i="1" b="1">
                <a:solidFill>
                  <a:srgbClr val="7030A0"/>
                </a:solidFill>
              </a:rPr>
              <a:t>electromagnetic radiation</a:t>
            </a:r>
            <a:r>
              <a:rPr i="1"/>
              <a:t> because…
</a:t>
            </a:r>
            <a:r>
              <a:rPr i="1"/>
              <a:t>•   ________ is an example of a </a:t>
            </a:r>
            <a:r>
              <a:rPr i="1" b="1">
                <a:solidFill>
                  <a:srgbClr val="7030A0"/>
                </a:solidFill>
              </a:rPr>
              <a:t>transverse wave</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S8266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transverse wave.</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What is another example of a transverse wave? How do you know?</a:t>
            </a:r>
            <a:r>
              <a:t>
</a:t>
            </a:r>
            <a:r>
              <a:rPr i="1"/>
              <a:t>________ is an example of a transverse wave because…</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S8266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8060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What is another example of a transverse wave? How do you know?</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S8266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8060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826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806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8266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transverse wave</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transverse wave</a:t>
            </a:r>
            <a:r>
              <a:t> is...</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