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a:t>
            </a:r>
            <a:r>
              <a:rPr b="1">
                <a:solidFill>
                  <a:srgbClr val="7030A0"/>
                </a:solidFill>
              </a:rPr>
              <a:t>elements</a:t>
            </a:r>
            <a:r>
              <a:t> of the same </a:t>
            </a:r>
            <a:r>
              <a:rPr b="1">
                <a:solidFill>
                  <a:srgbClr val="7030A0"/>
                </a:solidFill>
              </a:rPr>
              <a:t>period</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a:t>
            </a:r>
            <a:r>
              <a:rPr b="1">
                <a:solidFill>
                  <a:srgbClr val="7030A0"/>
                </a:solidFill>
              </a:rPr>
              <a:t>elements</a:t>
            </a:r>
            <a:r>
              <a:t> of the same </a:t>
            </a:r>
            <a:r>
              <a:rPr b="1">
                <a:solidFill>
                  <a:srgbClr val="7030A0"/>
                </a:solidFill>
              </a:rPr>
              <a:t>period</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group</a:t>
            </a:r>
            <a:r>
              <a:t> different from a </a:t>
            </a:r>
            <a:r>
              <a:rPr b="1">
                <a:solidFill>
                  <a:srgbClr val="7030A0"/>
                </a:solidFill>
              </a:rPr>
              <a:t>period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group</a:t>
            </a:r>
            <a:r>
              <a:t> is different from a </a:t>
            </a:r>
            <a:r>
              <a:rPr b="1">
                <a:solidFill>
                  <a:srgbClr val="7030A0"/>
                </a:solidFill>
              </a:rPr>
              <a:t>period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group</a:t>
            </a:r>
            <a:r>
              <a:t> different from a </a:t>
            </a:r>
            <a:r>
              <a:rPr b="1">
                <a:solidFill>
                  <a:srgbClr val="7030A0"/>
                </a:solidFill>
              </a:rPr>
              <a:t>period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group</a:t>
            </a:r>
            <a:r>
              <a:t> is different from a </a:t>
            </a:r>
            <a:r>
              <a:rPr b="1">
                <a:solidFill>
                  <a:srgbClr val="7030A0"/>
                </a:solidFill>
              </a:rPr>
              <a:t>period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Periodic Table</a:t>
            </a:r>
            <a:r>
              <a:t> show that each element is unique?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Periodic Table</a:t>
            </a:r>
            <a:r>
              <a:t> shows that each element is unique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energy level</a:t>
            </a:r>
            <a:r>
              <a:t>s help organize </a:t>
            </a:r>
            <a:r>
              <a:rPr b="1">
                <a:solidFill>
                  <a:srgbClr val="7030A0"/>
                </a:solidFill>
              </a:rPr>
              <a:t>electrons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Energy level</a:t>
            </a:r>
            <a:r>
              <a:t>s help organize </a:t>
            </a:r>
            <a:r>
              <a:rPr b="1">
                <a:solidFill>
                  <a:srgbClr val="7030A0"/>
                </a:solidFill>
              </a:rPr>
              <a:t>electrons</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each </a:t>
            </a:r>
            <a:r>
              <a:rPr b="1">
                <a:solidFill>
                  <a:srgbClr val="7030A0"/>
                </a:solidFill>
              </a:rPr>
              <a:t>element</a:t>
            </a:r>
            <a:r>
              <a:t> of a </a:t>
            </a:r>
            <a:r>
              <a:rPr b="1">
                <a:solidFill>
                  <a:srgbClr val="7030A0"/>
                </a:solidFill>
              </a:rPr>
              <a:t>family</a:t>
            </a:r>
            <a:r>
              <a:t> have a different </a:t>
            </a:r>
            <a:r>
              <a:rPr b="1">
                <a:solidFill>
                  <a:srgbClr val="7030A0"/>
                </a:solidFill>
              </a:rPr>
              <a:t>energy level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Each </a:t>
            </a:r>
            <a:r>
              <a:rPr b="1">
                <a:solidFill>
                  <a:srgbClr val="7030A0"/>
                </a:solidFill>
              </a:rPr>
              <a:t>element</a:t>
            </a:r>
            <a:r>
              <a:t> of a </a:t>
            </a:r>
            <a:r>
              <a:rPr b="1">
                <a:solidFill>
                  <a:srgbClr val="7030A0"/>
                </a:solidFill>
              </a:rPr>
              <a:t>family</a:t>
            </a:r>
            <a:r>
              <a:t> has a different </a:t>
            </a:r>
            <a:r>
              <a:rPr b="1">
                <a:solidFill>
                  <a:srgbClr val="7030A0"/>
                </a:solidFill>
              </a:rPr>
              <a:t>energy level</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family/group (Periodic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family/group (Periodic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3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family/group (Periodic Table)...</a:t>
            </a:r>
            <a:r>
              <a:rPr i="1"/>
              <a:t>
From this visual, I can infer… </a:t>
            </a:r>
            <a:r>
              <a:rPr i="0"/>
              <a:t>(use </a:t>
            </a:r>
            <a:r>
              <a:rPr b="1">
                <a:solidFill>
                  <a:srgbClr val="7030A0"/>
                </a:solidFill>
              </a:rPr>
              <a:t>family/group (Periodic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family/group (Periodic Table)</a:t>
            </a:r>
            <a:r>
              <a:t>.
Include 3-5 other vocabulary words in your paragraph. You may include the following stems:​
</a:t>
            </a:r>
            <a:r>
              <a:rPr i="1"/>
              <a:t>•   I notice that </a:t>
            </a:r>
            <a:r>
              <a:rPr i="1" b="1">
                <a:solidFill>
                  <a:srgbClr val="7030A0"/>
                </a:solidFill>
              </a:rPr>
              <a:t>elements</a:t>
            </a:r>
            <a:r>
              <a:rPr i="1"/>
              <a:t> of the same </a:t>
            </a:r>
            <a:r>
              <a:rPr i="1" b="1">
                <a:solidFill>
                  <a:srgbClr val="7030A0"/>
                </a:solidFill>
              </a:rPr>
              <a:t>group</a:t>
            </a:r>
            <a:r>
              <a:rPr i="1"/>
              <a:t>...
</a:t>
            </a:r>
            <a:r>
              <a:rPr i="1"/>
              <a:t>•   A </a:t>
            </a:r>
            <a:r>
              <a:rPr i="1" b="1">
                <a:solidFill>
                  <a:srgbClr val="7030A0"/>
                </a:solidFill>
              </a:rPr>
              <a:t>group</a:t>
            </a:r>
            <a:r>
              <a:rPr i="1"/>
              <a:t> is different from a </a:t>
            </a:r>
            <a:r>
              <a:rPr i="1" b="1">
                <a:solidFill>
                  <a:srgbClr val="7030A0"/>
                </a:solidFill>
              </a:rPr>
              <a:t>period</a:t>
            </a:r>
            <a:r>
              <a:rPr i="1"/>
              <a:t> because...
</a:t>
            </a:r>
            <a:r>
              <a:rPr i="1"/>
              <a:t>•   Each </a:t>
            </a:r>
            <a:r>
              <a:rPr i="1" b="1">
                <a:solidFill>
                  <a:srgbClr val="7030A0"/>
                </a:solidFill>
              </a:rPr>
              <a:t>element</a:t>
            </a:r>
            <a:r>
              <a:rPr i="1"/>
              <a:t> of a </a:t>
            </a:r>
            <a:r>
              <a:rPr i="1" b="1">
                <a:solidFill>
                  <a:srgbClr val="7030A0"/>
                </a:solidFill>
              </a:rPr>
              <a:t>family</a:t>
            </a:r>
            <a:r>
              <a:rPr i="1"/>
              <a:t> has a different </a:t>
            </a:r>
            <a:r>
              <a:rPr i="1" b="1">
                <a:solidFill>
                  <a:srgbClr val="7030A0"/>
                </a:solidFill>
              </a:rPr>
              <a:t>energy level</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6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family/group (Periodic Table).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does each element of a family have a different energy level?</a:t>
            </a:r>
            <a:r>
              <a:t>
</a:t>
            </a:r>
            <a:r>
              <a:rPr i="1"/>
              <a:t>Each element of a family has a different energy level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6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3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does each element of a family have a different energy level?</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6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3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 you notice about </a:t>
            </a:r>
            <a:r>
              <a:rPr b="1">
                <a:solidFill>
                  <a:srgbClr val="7030A0"/>
                </a:solidFill>
              </a:rPr>
              <a:t>elements</a:t>
            </a:r>
            <a:r>
              <a:t> of the same </a:t>
            </a:r>
            <a:r>
              <a:rPr b="1">
                <a:solidFill>
                  <a:srgbClr val="7030A0"/>
                </a:solidFill>
              </a:rPr>
              <a:t>group</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 notice that </a:t>
            </a:r>
            <a:r>
              <a:rPr b="1">
                <a:solidFill>
                  <a:srgbClr val="7030A0"/>
                </a:solidFill>
              </a:rPr>
              <a:t>elements</a:t>
            </a:r>
            <a:r>
              <a:t> of the same </a:t>
            </a:r>
            <a:r>
              <a:rPr b="1">
                <a:solidFill>
                  <a:srgbClr val="7030A0"/>
                </a:solidFill>
              </a:rPr>
              <a:t>group</a:t>
            </a:r>
            <a:r>
              <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