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53.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00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star’s apparent magnitude?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star's apparent magnitude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00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00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absolute magnitude</a:t>
            </a:r>
            <a:r>
              <a:t> different from apparent magnitude?</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Absolute magnitude is different from apparent magnitude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absolute magnitude</a:t>
            </a:r>
            <a:r>
              <a:t> different from apparent magnitude?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Absolute magnitude is different from apparent magnitude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16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 star do?</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star...</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scientists measure a star’s </a:t>
            </a:r>
            <a:r>
              <a:rPr b="1">
                <a:solidFill>
                  <a:srgbClr val="7030A0"/>
                </a:solidFill>
              </a:rPr>
              <a:t>absolute magnitude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scientists measure a star’s </a:t>
            </a:r>
            <a:r>
              <a:rPr b="1">
                <a:solidFill>
                  <a:srgbClr val="7030A0"/>
                </a:solidFill>
              </a:rPr>
              <a:t>absolute magnitude</a:t>
            </a:r>
            <a:r>
              <a:t>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absolute magnitude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absolute magnitude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800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absolute magnitude...</a:t>
            </a:r>
            <a:r>
              <a:t>
From this visual, I can infer… (use </a:t>
            </a:r>
            <a:r>
              <a:rPr b="1">
                <a:solidFill>
                  <a:srgbClr val="7030A0"/>
                </a:solidFill>
              </a:rPr>
              <a:t>absolute magnitude</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absolute magnitude</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800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absolute magnitude.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scientists measure a star’s absolute magnitude?</a:t>
            </a:r>
            <a:r>
              <a:t>
</a:t>
            </a:r>
            <a:r>
              <a:rPr i="1"/>
              <a:t>I think scientists measure a star’s absolute magnitude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800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800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you think scientists measure a star’s absolute magnitude?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80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80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0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80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absolute magnitude</a:t>
            </a:r>
            <a:r>
              <a:t> related to a star’s size?</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Absolute magnitude is related to a star’s size because…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