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6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26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24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variation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variation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mutation</a:t>
            </a:r>
            <a:r>
              <a:t> related to a </a:t>
            </a:r>
            <a:r>
              <a:rPr b="1">
                <a:solidFill>
                  <a:srgbClr val="7030A0"/>
                </a:solidFill>
              </a:rPr>
              <a:t>variation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is related to a </a:t>
            </a:r>
            <a:r>
              <a:rPr b="1">
                <a:solidFill>
                  <a:srgbClr val="7030A0"/>
                </a:solidFill>
              </a:rPr>
              <a:t>variation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2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generation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generation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82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mutations</a:t>
            </a:r>
            <a:r>
              <a:t> can be passed onto subsequent </a:t>
            </a:r>
            <a:r>
              <a:rPr b="1">
                <a:solidFill>
                  <a:srgbClr val="7030A0"/>
                </a:solidFill>
              </a:rPr>
              <a:t>generation</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mutations</a:t>
            </a:r>
            <a:r>
              <a:t> can be passed on to subsequent </a:t>
            </a:r>
            <a:r>
              <a:rPr b="1">
                <a:solidFill>
                  <a:srgbClr val="7030A0"/>
                </a:solidFill>
              </a:rPr>
              <a:t>generation</a:t>
            </a:r>
            <a:r>
              <a:t>s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2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8268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mutation...</a:t>
            </a:r>
            <a:r>
              <a:rPr i="1"/>
              <a:t>
From this visual, I can infer… </a:t>
            </a:r>
            <a:r>
              <a:rPr i="0"/>
              <a:t>(use </a:t>
            </a:r>
            <a:r>
              <a:rPr b="1">
                <a:solidFill>
                  <a:srgbClr val="7030A0"/>
                </a:solidFill>
              </a:rPr>
              <a:t>mutation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2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mutation</a:t>
            </a:r>
            <a:r>
              <a:t>.
Include 3-5 other vocabulary words in your paragraph. You may include the following stems:​
</a:t>
            </a:r>
            <a:r>
              <a:rPr i="1"/>
              <a:t>•   A </a:t>
            </a:r>
            <a:r>
              <a:rPr i="1" b="1">
                <a:solidFill>
                  <a:srgbClr val="7030A0"/>
                </a:solidFill>
              </a:rPr>
              <a:t>mutation</a:t>
            </a:r>
            <a:r>
              <a:rPr i="1"/>
              <a:t> occurs by…
</a:t>
            </a:r>
            <a:r>
              <a:rPr i="1"/>
              <a:t>•   A </a:t>
            </a:r>
            <a:r>
              <a:rPr i="1" b="1">
                <a:solidFill>
                  <a:srgbClr val="7030A0"/>
                </a:solidFill>
              </a:rPr>
              <a:t>mutation</a:t>
            </a:r>
            <a:r>
              <a:rPr i="1"/>
              <a:t> is related to a </a:t>
            </a:r>
            <a:r>
              <a:rPr i="1" b="1">
                <a:solidFill>
                  <a:srgbClr val="7030A0"/>
                </a:solidFill>
              </a:rPr>
              <a:t>variation</a:t>
            </a:r>
            <a:r>
              <a:rPr i="1"/>
              <a:t> because…
</a:t>
            </a:r>
            <a:r>
              <a:rPr i="1"/>
              <a:t>•   I think </a:t>
            </a:r>
            <a:r>
              <a:rPr i="1" b="1">
                <a:solidFill>
                  <a:srgbClr val="7030A0"/>
                </a:solidFill>
              </a:rPr>
              <a:t>mutations</a:t>
            </a:r>
            <a:r>
              <a:rPr i="1"/>
              <a:t> can be passed on to subsequent </a:t>
            </a:r>
            <a:r>
              <a:rPr i="1" b="1">
                <a:solidFill>
                  <a:srgbClr val="7030A0"/>
                </a:solidFill>
              </a:rPr>
              <a:t>generation</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824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mutation.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mutations can be passed onto subsequent generations?</a:t>
            </a:r>
            <a:r>
              <a:t>
</a:t>
            </a:r>
            <a:r>
              <a:rPr i="1"/>
              <a:t>I think mutations can be passed on to subsequent generations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824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26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mutations can be passed onto subsequent generations?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824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26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2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24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mutation</a:t>
            </a:r>
            <a:r>
              <a:t> happen?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mutation</a:t>
            </a:r>
            <a:r>
              <a:t> occurs by…</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