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2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54.png"/><Relationship Id="rId9" Type="http://schemas.openxmlformats.org/officeDocument/2006/relationships/image" Target="../media/image4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8e00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cuando una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se </a:t>
            </a:r>
            <a:r>
              <a:rPr b="1">
                <a:solidFill>
                  <a:srgbClr val="7030A0"/>
                </a:solidFill>
              </a:rPr>
              <a:t>adapta</a:t>
            </a:r>
            <a:r>
              <a:t> con el tiempo?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Cuando una </a:t>
            </a:r>
            <a:r>
              <a:rPr b="1">
                <a:solidFill>
                  <a:srgbClr val="7030A0"/>
                </a:solidFill>
              </a:rPr>
              <a:t>población</a:t>
            </a:r>
            <a:r>
              <a:t> se </a:t>
            </a:r>
            <a:r>
              <a:rPr b="1">
                <a:solidFill>
                  <a:srgbClr val="7030A0"/>
                </a:solidFill>
              </a:rPr>
              <a:t>adapta</a:t>
            </a:r>
            <a:r>
              <a:t> con el tiempo, 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8e005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8e02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adaptación</a:t>
            </a:r>
            <a:r>
              <a:t>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adaptación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8e02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adaptación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adaptación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8e06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medio ambiente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8e16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8e02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vería afectado el camuflaje de estas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si su medio ambiente comenzara a cambiar?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el medio ambiente de estas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comenzara a cambiar, su camuflaje se vería afectado por…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camuflaje.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02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8e02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8e005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camuflaje...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camuflaje</a:t>
            </a:r>
            <a:r>
              <a:t>.
Incluye otras 3-5 palabras de vocabulario en tu párrafo. Puedes incluir los siguientes inicios de oración:​
​</a:t>
            </a:r>
            <a:r>
              <a:rPr i="1"/>
              <a:t>•   Para un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tener camuflaje, significa…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camuflaje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adaptación</a:t>
            </a:r>
            <a:r>
              <a:rPr i="1"/>
              <a:t> porque…
</a:t>
            </a:r>
            <a:r>
              <a:rPr i="1"/>
              <a:t>•   Si el medio ambiente de estas </a:t>
            </a:r>
            <a:r>
              <a:rPr i="1" b="1">
                <a:solidFill>
                  <a:srgbClr val="7030A0"/>
                </a:solidFill>
              </a:rPr>
              <a:t>especies</a:t>
            </a:r>
            <a:r>
              <a:rPr i="1"/>
              <a:t> comenzara a cambiar, su camuflaje se vería afectado por…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8e024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camuflaje.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vería afectado el camuflaje de estas especies si su medio ambiente comenzara a cambiar?</a:t>
            </a:r>
            <a:r>
              <a:t>
</a:t>
            </a:r>
            <a:r>
              <a:rPr i="1"/>
              <a:t>Si el medio ambiente de estas especies comenzara a cambiar, su camuflaje se vería afectado por…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8e02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8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se vería afectado el camuflaje de estas especies si su medio ambiente comenzara a cambiar?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8e02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8e005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2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8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8e02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que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tenga camuflaje?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Para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tener camuflaje, significa…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