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components of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components of the </a:t>
            </a:r>
            <a:r>
              <a:rPr b="1">
                <a:solidFill>
                  <a:srgbClr val="7030A0"/>
                </a:solidFill>
              </a:rPr>
              <a:t>nucleus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gold-foil experiment</a:t>
            </a:r>
            <a:r>
              <a:t> related to the </a:t>
            </a:r>
            <a:r>
              <a:rPr b="1">
                <a:solidFill>
                  <a:srgbClr val="7030A0"/>
                </a:solidFill>
              </a:rPr>
              <a:t>nucleus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gold-foil experiment</a:t>
            </a:r>
            <a:r>
              <a:t> is related to the </a:t>
            </a:r>
            <a:r>
              <a:rPr b="1">
                <a:solidFill>
                  <a:srgbClr val="7030A0"/>
                </a:solidFill>
              </a:rPr>
              <a:t>nucleus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gold-foil experiment</a:t>
            </a:r>
            <a:r>
              <a:t> related to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gold-foil experiment</a:t>
            </a:r>
            <a:r>
              <a:t> is related to the </a:t>
            </a:r>
            <a:r>
              <a:rPr b="1">
                <a:solidFill>
                  <a:srgbClr val="7030A0"/>
                </a:solidFill>
              </a:rPr>
              <a:t>nucleus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mass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Mass</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a:t>
            </a:r>
            <a:r>
              <a:rPr b="1">
                <a:solidFill>
                  <a:srgbClr val="7030A0"/>
                </a:solidFill>
              </a:rPr>
              <a:t>gold-foil experiment</a:t>
            </a:r>
            <a:r>
              <a:t> prove that all of an </a:t>
            </a:r>
            <a:r>
              <a:rPr b="1">
                <a:solidFill>
                  <a:srgbClr val="7030A0"/>
                </a:solidFill>
              </a:rPr>
              <a:t>atom</a:t>
            </a:r>
            <a:r>
              <a:t>'s </a:t>
            </a:r>
            <a:r>
              <a:rPr b="1">
                <a:solidFill>
                  <a:srgbClr val="7030A0"/>
                </a:solidFill>
              </a:rPr>
              <a:t>mass</a:t>
            </a:r>
            <a:r>
              <a:t> is in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gold-foil experiment</a:t>
            </a:r>
            <a:r>
              <a:t> proves that all of an </a:t>
            </a:r>
            <a:r>
              <a:rPr b="1">
                <a:solidFill>
                  <a:srgbClr val="7030A0"/>
                </a:solidFill>
              </a:rPr>
              <a:t>atom</a:t>
            </a:r>
            <a:r>
              <a:t>'s </a:t>
            </a:r>
            <a:r>
              <a:rPr b="1">
                <a:solidFill>
                  <a:srgbClr val="7030A0"/>
                </a:solidFill>
              </a:rPr>
              <a:t>mass</a:t>
            </a:r>
            <a:r>
              <a:t> is in the </a:t>
            </a:r>
            <a:r>
              <a:rPr b="1">
                <a:solidFill>
                  <a:srgbClr val="7030A0"/>
                </a:solidFill>
              </a:rPr>
              <a:t>nucleus</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gold‐foil experiment.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gold‐foil experiment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2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gold‐foil experiment...</a:t>
            </a:r>
            <a:r>
              <a:rPr i="1"/>
              <a:t>
From this visual, I can infer… </a:t>
            </a:r>
            <a:r>
              <a:rPr i="0"/>
              <a:t>(use </a:t>
            </a:r>
            <a:r>
              <a:rPr b="1">
                <a:solidFill>
                  <a:srgbClr val="7030A0"/>
                </a:solidFill>
              </a:rPr>
              <a:t>gold‐foil experiment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gold‐foil experiment</a:t>
            </a:r>
            <a:r>
              <a:t>.
Include 3-5 other vocabulary words in your paragraph. You may include the following stems:​
</a:t>
            </a:r>
            <a:r>
              <a:rPr i="1"/>
              <a:t>•   The </a:t>
            </a:r>
            <a:r>
              <a:rPr i="1" b="1">
                <a:solidFill>
                  <a:srgbClr val="7030A0"/>
                </a:solidFill>
              </a:rPr>
              <a:t>gold-foil experiment</a:t>
            </a:r>
            <a:r>
              <a:rPr i="1"/>
              <a:t> demonstrated...
</a:t>
            </a:r>
            <a:r>
              <a:rPr i="1"/>
              <a:t>•   The </a:t>
            </a:r>
            <a:r>
              <a:rPr i="1" b="1">
                <a:solidFill>
                  <a:srgbClr val="7030A0"/>
                </a:solidFill>
              </a:rPr>
              <a:t>gold-foil experiment</a:t>
            </a:r>
            <a:r>
              <a:rPr i="1"/>
              <a:t> is related to the </a:t>
            </a:r>
            <a:r>
              <a:rPr i="1" b="1">
                <a:solidFill>
                  <a:srgbClr val="7030A0"/>
                </a:solidFill>
              </a:rPr>
              <a:t>nucleus</a:t>
            </a:r>
            <a:r>
              <a:rPr i="1"/>
              <a:t> because...
</a:t>
            </a:r>
            <a:r>
              <a:rPr i="1"/>
              <a:t>•   The </a:t>
            </a:r>
            <a:r>
              <a:rPr i="1" b="1">
                <a:solidFill>
                  <a:srgbClr val="7030A0"/>
                </a:solidFill>
              </a:rPr>
              <a:t>gold-foil experiment</a:t>
            </a:r>
            <a:r>
              <a:rPr i="1"/>
              <a:t> proves that all of an </a:t>
            </a:r>
            <a:r>
              <a:rPr i="1" b="1">
                <a:solidFill>
                  <a:srgbClr val="7030A0"/>
                </a:solidFill>
              </a:rPr>
              <a:t>atom</a:t>
            </a:r>
            <a:r>
              <a:rPr i="1"/>
              <a:t>'s </a:t>
            </a:r>
            <a:r>
              <a:rPr i="1" b="1">
                <a:solidFill>
                  <a:srgbClr val="7030A0"/>
                </a:solidFill>
              </a:rPr>
              <a:t>mass</a:t>
            </a:r>
            <a:r>
              <a:rPr i="1"/>
              <a:t> is in the </a:t>
            </a:r>
            <a:r>
              <a:rPr i="1" b="1">
                <a:solidFill>
                  <a:srgbClr val="7030A0"/>
                </a:solidFill>
              </a:rPr>
              <a:t>nucleus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7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gold‐foil experiment.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does the gold-foil experiment prove that all of an atom's mass is in the nucleus?</a:t>
            </a:r>
            <a:r>
              <a:t>
</a:t>
            </a:r>
            <a:r>
              <a:rPr i="1"/>
              <a:t>The gold-foil experiment proves that all of an atom's mass is in the nucleus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7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does the gold-foil experiment prove that all of an atom's mass is in the nucleus?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did the </a:t>
            </a:r>
            <a:r>
              <a:rPr b="1">
                <a:solidFill>
                  <a:srgbClr val="7030A0"/>
                </a:solidFill>
              </a:rPr>
              <a:t>gold-foil experiment</a:t>
            </a:r>
            <a:r>
              <a:t> demonstrate?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gold-foil experiment</a:t>
            </a:r>
            <a:r>
              <a:t> demonstrated...</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