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4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for a country to be neutral?</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For a country to be neutral, it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noun-hair-1505498.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noun-hair-1505494.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04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04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do you think trench warfare affected Americans' views on neutrality?</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I think trench warfare affected Americans' views on neutrality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4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trench warfare affected Americans' views on neutrality?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trench warfare affected Americans' views on neutrality by...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4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Nearly 10,000,000 soldiers died in World War I, many in the trenches. Why do you think trench warfare was so deadly?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trench warfare was so deadly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trenches/trench warfare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noun-hair-1505498.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noun-hair-1505494.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noun-hair-1505498.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noun-hair-1505494.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trenches/trench warfare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USH041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trenches/trench warfare...</a:t>
            </a:r>
            <a:r>
              <a:t>
From this visual, I can infer… (use </a:t>
            </a:r>
            <a:r>
              <a:rPr b="1">
                <a:solidFill>
                  <a:srgbClr val="7030A0"/>
                </a:solidFill>
              </a:rPr>
              <a:t>trenches/trench warfare</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noun-hair-1505498.png"/>
          <p:cNvPicPr>
            <a:picLocks noChangeAspect="1"/>
          </p:cNvPicPr>
          <p:nvPr/>
        </p:nvPicPr>
        <p:blipFill>
          <a:blip r:embed="rId13"/>
          <a:stretch>
            <a:fillRect/>
          </a:stretch>
        </p:blipFill>
        <p:spPr>
          <a:xfrm>
            <a:off x="6519672" y="4389120"/>
            <a:ext cx="594360" cy="594360"/>
          </a:xfrm>
          <a:prstGeom prst="rect">
            <a:avLst/>
          </a:prstGeom>
        </p:spPr>
      </p:pic>
      <p:pic>
        <p:nvPicPr>
          <p:cNvPr id="14" name="Picture 13" descr="noun-hair-1505494.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Access: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longest hair</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shortest hair</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trenches/trench warfare</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USH04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trenches/trench warfare.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Nearly 10,000,000 soldiers died in World War I, many in the trenches. Why do you think trench warfare was so deadly?</a:t>
            </a:r>
            <a:r>
              <a:t>
</a:t>
            </a:r>
            <a:r>
              <a:rPr i="1"/>
              <a:t>I think trench warfare was so deadly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USH04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USH04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Nearly 10,000,000 soldiers died in World War I, many in the trenches. Why do you think trench warfare was so deadly?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USH04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4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4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4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04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noun-hair-1505498.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noun-hair-1505494.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in the trenches of World War I?</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In the trenches of World War I,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