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developing economy?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developing economy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0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developed economy</a:t>
            </a:r>
            <a:r>
              <a:t> different from a developing economy?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developed economy</a:t>
            </a:r>
            <a:r>
              <a:t> is different from a developing economy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developed economy</a:t>
            </a:r>
            <a:r>
              <a:t> different from a developing economy?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 different from a developing economy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economies become developed?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economies become developed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developed economy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developed economy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6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developed economy...</a:t>
            </a:r>
            <a:r>
              <a:t>
From this visual, I can infer… (use </a:t>
            </a:r>
            <a:r>
              <a:rPr b="1">
                <a:solidFill>
                  <a:srgbClr val="7030A0"/>
                </a:solidFill>
              </a:rPr>
              <a:t>developed economy</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developed economy</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600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developed economy.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economies become developed?</a:t>
            </a:r>
            <a:r>
              <a:t>
</a:t>
            </a:r>
            <a:r>
              <a:rPr i="1"/>
              <a:t>I think economies become developed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economies become developed?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0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developed economy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