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53.png"/><Relationship Id="rId9" Type="http://schemas.openxmlformats.org/officeDocument/2006/relationships/image" Target="../media/image43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4) y que los estudiantes interactúen con estos objetivos de alguna manera (como en la Diapositiva 5).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noun-hair-1505498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hair-150549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corriente eléctrica sea más débil o más fuerte?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corriente eléctrica débil es diferente de una fuerte porque…​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noun-hair-1505498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noun-hair-1505494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5e03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5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circuito cerrado a la corriente eléctrica?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circuito cerrado se relaciona a la corriente eléctrica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noun-hair-1505498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hair-1505494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circuito cerrado a la corriente eléctrica?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circuito cerrado se relaciona a la corriente eléctrica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8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noun-hair-1505498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hair-150549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 circuito abierto sea “abierto”?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 circuito abierto es “abierto” porque…​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noun-hair-1505498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hair-1505494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hacer que este circuito fuera incompleto?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podría hacer que este circuito fuera incompleto 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vocabulario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noun-hair-150549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noun-hair-150549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noun-hair-150549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noun-hair-150549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5e0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b="1">
                <a:solidFill>
                  <a:srgbClr val="7030A0"/>
                </a:solidFill>
              </a:rPr>
              <a:t>
circuito cerrado/completo...</a:t>
            </a:r>
            <a:r>
              <a:t>
De esta visual, puedo inferir… (usa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noun-hair-1505498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594360" cy="594360"/>
          </a:xfrm>
          <a:prstGeom prst="rect">
            <a:avLst/>
          </a:prstGeom>
        </p:spPr>
      </p:pic>
      <p:pic>
        <p:nvPicPr>
          <p:cNvPr id="14" name="Picture 13" descr="noun-hair-1505494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40880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Acceso: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el cabello más largo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el cabello más corto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21424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05672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/>
              <a:t>También, …</a:t>
            </a:r>
            <a:r>
              <a:rPr sz="1600"/>
              <a:t>
• </a:t>
            </a:r>
            <a:r>
              <a:rPr sz="2400"/>
              <a:t>Además, …</a:t>
            </a:r>
            <a:r>
              <a:rPr sz="1600"/>
              <a:t>
• </a:t>
            </a:r>
            <a:r>
              <a:rPr sz="2400"/>
              <a:t>Adicionalmente, …</a:t>
            </a:r>
            <a:r>
              <a:rPr sz="1600"/>
              <a:t>
• </a:t>
            </a:r>
            <a:r>
              <a:rPr sz="2400"/>
              <a:t>Por ejemplo, …</a:t>
            </a:r>
            <a:r>
              <a:rPr sz="1600"/>
              <a:t>
• </a:t>
            </a:r>
            <a:r>
              <a:rPr sz="2400"/>
              <a:t>Por último, …</a:t>
            </a:r>
            <a:r>
              <a:rPr sz="1600"/>
              <a:t>
• </a:t>
            </a:r>
            <a:r>
              <a:rPr sz="2400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.
Incluye otras 3-5 palabras de vocabulario en tu párrafo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/>
            </a:r>
            <a:r>
              <a:rPr b="1" sz="2400"/>
              <a:t>5 cosas que notas en esta imagen.</a:t>
            </a:r>
            <a:r>
              <a:rPr sz="2400"/>
              <a:t>
Yo noto…
</a:t>
            </a:r>
            <a:r>
              <a:rPr b="1" sz="2400"/>
              <a:t>1 cosa que te preguntas sobre esta imagen.</a:t>
            </a:r>
            <a:r>
              <a:rPr sz="2400"/>
              <a:t>
Yo 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5e016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 </a:t>
            </a:r>
            <a:r>
              <a:rPr b="1">
                <a:solidFill>
                  <a:srgbClr val="800080"/>
                </a:solidFill>
              </a:rPr>
              <a:t>circuito cerrado/completo.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podrías hacer que este circuito fuera incompleto?</a:t>
            </a:r>
            <a:r>
              <a:t>
</a:t>
            </a:r>
            <a:r>
              <a:rPr i="1"/>
              <a:t>Yo podría hacer que este circuito fuera incompleto 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5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5e0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podrías hacer que este circuito fuera incompleto?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5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0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448" y="5486400"/>
            <a:ext cx="6633556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5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noun-hair-1505498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hair-150549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sabe cuándo un circuito completo es “cerrado”?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 sabe que un circuito completo es “cerrado” porque…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