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electric current different from a weak electric current?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What makes a strong electric current different from a weak electric current?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noun-hair-1505498.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noun-hair-1505494.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0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closed circuit related to electric current?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closed circuit is related to electric current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closed circuit related to electric current?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closed circuit is related to electric current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8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open circuit “open?”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open circuit is “open”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this circuit incomplete?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make this circuit incomplete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closed/complete circuit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closed/complete circuit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5033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closed/complete circuit...</a:t>
            </a:r>
            <a:r>
              <a:t>
From this visual, I can infer… (use </a:t>
            </a:r>
            <a:r>
              <a:rPr b="1">
                <a:solidFill>
                  <a:srgbClr val="7030A0"/>
                </a:solidFill>
              </a:rPr>
              <a:t>closed/complete circuit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noun-hair-1505498.png"/>
          <p:cNvPicPr>
            <a:picLocks noChangeAspect="1"/>
          </p:cNvPicPr>
          <p:nvPr/>
        </p:nvPicPr>
        <p:blipFill>
          <a:blip r:embed="rId13"/>
          <a:stretch>
            <a:fillRect/>
          </a:stretch>
        </p:blipFill>
        <p:spPr>
          <a:xfrm>
            <a:off x="6519672" y="4389120"/>
            <a:ext cx="594360" cy="594360"/>
          </a:xfrm>
          <a:prstGeom prst="rect">
            <a:avLst/>
          </a:prstGeom>
        </p:spPr>
      </p:pic>
      <p:pic>
        <p:nvPicPr>
          <p:cNvPr id="14" name="Picture 13" descr="noun-hair-1505494.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Access: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longest hair</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shortest hair</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closed/complete circuit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5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closed/complete circuit.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make this circuit incomplete?</a:t>
            </a:r>
            <a:r>
              <a:t>
</a:t>
            </a:r>
            <a:r>
              <a:rPr i="1"/>
              <a:t>I could make this circuit incomplete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5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503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make this circuit incomplete?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5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03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 complete circuit “closed?”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complete circuit is “closed”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