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8.xml"/><Relationship Id="rId8" Type="http://schemas.openxmlformats.org/officeDocument/2006/relationships/image" Target="../media/image53.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3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noun-hair-1505498.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noun-hair-1505494.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a fruit?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a fruit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noun-hair-1505498.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noun-hair-1505494.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3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flower</a:t>
            </a:r>
            <a:r>
              <a:t> related to a fruit?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flower</a:t>
            </a:r>
            <a:r>
              <a:t> is related to a fruit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noun-hair-1505498.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noun-hair-1505494.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flower</a:t>
            </a:r>
            <a:r>
              <a:t> related to a fruit?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flower</a:t>
            </a:r>
            <a:r>
              <a:t> is related to a fruit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6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noun-hair-1505498.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noun-hair-1505494.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plants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plants...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noun-hair-1505498.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noun-hair-1505494.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a plant be affected if it did not have </a:t>
            </a:r>
            <a:r>
              <a:rPr b="1">
                <a:solidFill>
                  <a:srgbClr val="7030A0"/>
                </a:solidFill>
              </a:rPr>
              <a:t>flower</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plant did not have </a:t>
            </a:r>
            <a:r>
              <a:rPr b="1">
                <a:solidFill>
                  <a:srgbClr val="7030A0"/>
                </a:solidFill>
              </a:rPr>
              <a:t>flower</a:t>
            </a:r>
            <a:r>
              <a:t>s, it would...</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flower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noun-hair-1505498.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noun-hair-1505494.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noun-hair-1505498.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noun-hair-1505494.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flower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2037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flower...</a:t>
            </a:r>
            <a:r>
              <a:t>
From this visual, I can infer… (use </a:t>
            </a:r>
            <a:r>
              <a:rPr b="1">
                <a:solidFill>
                  <a:srgbClr val="7030A0"/>
                </a:solidFill>
              </a:rPr>
              <a:t>flower</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noun-hair-1505498.png"/>
          <p:cNvPicPr>
            <a:picLocks noChangeAspect="1"/>
          </p:cNvPicPr>
          <p:nvPr/>
        </p:nvPicPr>
        <p:blipFill>
          <a:blip r:embed="rId13"/>
          <a:stretch>
            <a:fillRect/>
          </a:stretch>
        </p:blipFill>
        <p:spPr>
          <a:xfrm>
            <a:off x="6519672" y="4389120"/>
            <a:ext cx="594360" cy="594360"/>
          </a:xfrm>
          <a:prstGeom prst="rect">
            <a:avLst/>
          </a:prstGeom>
        </p:spPr>
      </p:pic>
      <p:pic>
        <p:nvPicPr>
          <p:cNvPr id="14" name="Picture 13" descr="noun-hair-1505494.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Access: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longest hair</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shortest hair</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flower</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203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flower.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would a plant be affected if it did not have flowers?</a:t>
            </a:r>
            <a:r>
              <a:t>
</a:t>
            </a:r>
            <a:r>
              <a:rPr i="1"/>
              <a:t>If a plant did not have flowers, it would...</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203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203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would a plant be affected if it did not have flowers?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203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03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noun-hair-1505498.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noun-hair-1505494.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flower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flower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