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2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 horizontal stretch? What occurs during a horizontal compression?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 horizontal stretch, ..._x000B_During a horizontal compression,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noun-hair-1505498.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noun-hair-1505494.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2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2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horizontal shift</a:t>
            </a:r>
            <a:r>
              <a:t> different from a horizontal stretch?</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horizontal shift</a:t>
            </a:r>
            <a:r>
              <a:t> is different from a horizontal stretch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2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horizontal shift</a:t>
            </a:r>
            <a:r>
              <a:t> different from a horizontal stretch?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horizontal shift</a:t>
            </a:r>
            <a:r>
              <a:t> is different from a horizontal stretch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2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right </a:t>
            </a:r>
            <a:r>
              <a:rPr b="1">
                <a:solidFill>
                  <a:srgbClr val="7030A0"/>
                </a:solidFill>
              </a:rPr>
              <a:t>horizontal shift</a:t>
            </a:r>
            <a:r>
              <a:t> involves subtracting a number, instead of adding?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right </a:t>
            </a:r>
            <a:r>
              <a:rPr b="1">
                <a:solidFill>
                  <a:srgbClr val="7030A0"/>
                </a:solidFill>
              </a:rPr>
              <a:t>horizontal shift</a:t>
            </a:r>
            <a:r>
              <a:t> involves subtracting a number instead of adding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horizontal shift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noun-hair-1505498.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noun-hair-1505494.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2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noun-hair-1505498.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noun-hair-1505494.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2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horizontal shift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A102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horizontal shift...</a:t>
            </a:r>
            <a:r>
              <a:t>
From this visual, I can infer… (use </a:t>
            </a:r>
            <a:r>
              <a:rPr b="1">
                <a:solidFill>
                  <a:srgbClr val="7030A0"/>
                </a:solidFill>
              </a:rPr>
              <a:t>horizontal shift</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noun-hair-1505498.png"/>
          <p:cNvPicPr>
            <a:picLocks noChangeAspect="1"/>
          </p:cNvPicPr>
          <p:nvPr/>
        </p:nvPicPr>
        <p:blipFill>
          <a:blip r:embed="rId13"/>
          <a:stretch>
            <a:fillRect/>
          </a:stretch>
        </p:blipFill>
        <p:spPr>
          <a:xfrm>
            <a:off x="6519672" y="4389120"/>
            <a:ext cx="594360" cy="594360"/>
          </a:xfrm>
          <a:prstGeom prst="rect">
            <a:avLst/>
          </a:prstGeom>
        </p:spPr>
      </p:pic>
      <p:pic>
        <p:nvPicPr>
          <p:cNvPr id="14" name="Picture 13" descr="noun-hair-1505494.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Access: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longest hair</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shortest hair</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horizontal shift</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A102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horizontal shift.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a right horizontal shift involves subtracting a number, instead of adding?</a:t>
            </a:r>
            <a:r>
              <a:t>
</a:t>
            </a:r>
            <a:r>
              <a:rPr i="1"/>
              <a:t>I think a right horizontal shift involves subtracting a number instead of adding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2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A102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a right horizontal shift involves subtracting a number, instead of adding?</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A102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A102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2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2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noun-hair-1505498.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noun-hair-1505494.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horizontal shift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horizontal shift</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