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saving?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Saving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savings?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savings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deposit</a:t>
            </a:r>
            <a:r>
              <a:t> related to savings?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 related to savings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keep track of your </a:t>
            </a:r>
            <a:r>
              <a:rPr b="1">
                <a:solidFill>
                  <a:srgbClr val="7030A0"/>
                </a:solidFill>
              </a:rPr>
              <a:t>deposit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keep track of your </a:t>
            </a:r>
            <a:r>
              <a:rPr b="1">
                <a:solidFill>
                  <a:srgbClr val="7030A0"/>
                </a:solidFill>
              </a:rPr>
              <a:t>deposit</a:t>
            </a:r>
            <a:r>
              <a:t>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9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deposit...</a:t>
            </a:r>
            <a:r>
              <a:t>
From this visual, I can infer… (use </a:t>
            </a:r>
            <a:r>
              <a:rPr b="1">
                <a:solidFill>
                  <a:srgbClr val="7030A0"/>
                </a:solidFill>
              </a:rPr>
              <a:t>deposit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deposit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402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deposit.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keep track of your deposits?</a:t>
            </a:r>
            <a:r>
              <a:t>
</a:t>
            </a:r>
            <a:r>
              <a:rPr i="1"/>
              <a:t>I think it is important to keep track of your deposits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2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it is important to keep track of your deposits?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4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