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0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MKe016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son los </a:t>
            </a:r>
            <a:r>
              <a:rPr b="1">
                <a:solidFill>
                  <a:srgbClr val="7030A0"/>
                </a:solidFill>
              </a:rPr>
              <a:t>datos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Los </a:t>
            </a:r>
            <a:r>
              <a:rPr b="1">
                <a:solidFill>
                  <a:srgbClr val="7030A0"/>
                </a:solidFill>
              </a:rPr>
              <a:t>datos</a:t>
            </a:r>
            <a:r>
              <a:t> son...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MKe016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MKe047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se relaciona una </a:t>
            </a:r>
            <a:r>
              <a:rPr b="1">
                <a:solidFill>
                  <a:srgbClr val="7030A0"/>
                </a:solidFill>
              </a:rPr>
              <a:t>gráfica de objetos reales</a:t>
            </a:r>
            <a:r>
              <a:t> con los </a:t>
            </a:r>
            <a:r>
              <a:rPr b="1">
                <a:solidFill>
                  <a:srgbClr val="7030A0"/>
                </a:solidFill>
              </a:rPr>
              <a:t>datos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gráfica de objetos reales</a:t>
            </a:r>
            <a:r>
              <a:t> está relacionado con los </a:t>
            </a:r>
            <a:r>
              <a:rPr b="1">
                <a:solidFill>
                  <a:srgbClr val="7030A0"/>
                </a:solidFill>
              </a:rPr>
              <a:t>datos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podría ser útil una </a:t>
            </a:r>
            <a:r>
              <a:rPr b="1" sz="2000">
                <a:solidFill>
                  <a:srgbClr val="7030A0"/>
                </a:solidFill>
              </a:rPr>
              <a:t>gráfica de objetos reales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Una </a:t>
            </a:r>
            <a:r>
              <a:rPr b="1" sz="2000" i="1">
                <a:solidFill>
                  <a:srgbClr val="7030A0"/>
                </a:solidFill>
              </a:rPr>
              <a:t>gráfica de objetos reales</a:t>
            </a:r>
            <a:r>
              <a:rPr i="1"/>
              <a:t> podría ser útil porque...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MKe04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MKe01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MKe047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podría ser útil una </a:t>
            </a:r>
            <a:r>
              <a:rPr b="1">
                <a:solidFill>
                  <a:srgbClr val="7030A0"/>
                </a:solidFill>
              </a:rPr>
              <a:t>gráfica de objetos reales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gráfica de objetos reales</a:t>
            </a:r>
            <a:r>
              <a:t> podría ser útil porque...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MKe04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gráfica de objetos reales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gráfica de objetos reales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MKe04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gráfica de objetos reales.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MKe047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MKe04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MKe047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MKe04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2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gráfica de objetos reales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MKe016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MKe04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gráfica de objetos reales...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gráfica de objetos reales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MKe04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MKe047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gráfica de objetos reales</a:t>
            </a:r>
            <a:r>
              <a:t>.
Incluye otras 3-5 palabras de vocabulario en tu párrafo. Puedes incluir los siguientes inicios de oración:​
​</a:t>
            </a:r>
            <a:r>
              <a:rPr i="1"/>
              <a:t>•   Una </a:t>
            </a:r>
            <a:r>
              <a:rPr i="1" b="1">
                <a:solidFill>
                  <a:srgbClr val="7030A0"/>
                </a:solidFill>
              </a:rPr>
              <a:t>gráfica de objetos reales</a:t>
            </a:r>
            <a:r>
              <a:rPr i="1"/>
              <a:t> es...
</a:t>
            </a:r>
            <a:r>
              <a:rPr i="1"/>
              <a:t>•   Una </a:t>
            </a:r>
            <a:r>
              <a:rPr i="1" b="1">
                <a:solidFill>
                  <a:srgbClr val="7030A0"/>
                </a:solidFill>
              </a:rPr>
              <a:t>gráfica de objetos reales</a:t>
            </a:r>
            <a:r>
              <a:rPr i="1"/>
              <a:t> está relacionado con los </a:t>
            </a:r>
            <a:r>
              <a:rPr i="1" b="1">
                <a:solidFill>
                  <a:srgbClr val="7030A0"/>
                </a:solidFill>
              </a:rPr>
              <a:t>datos</a:t>
            </a:r>
            <a:r>
              <a:rPr i="1"/>
              <a:t> porque...
</a:t>
            </a:r>
            <a:r>
              <a:rPr i="1"/>
              <a:t>•   Una </a:t>
            </a:r>
            <a:r>
              <a:rPr i="1" b="1">
                <a:solidFill>
                  <a:srgbClr val="7030A0"/>
                </a:solidFill>
              </a:rPr>
              <a:t>gráfica de objetos reales</a:t>
            </a:r>
            <a:r>
              <a:rPr i="1"/>
              <a:t> podría ser útil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MKe047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gráfica de objetos reales.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podría ser útil una gráfica de objetos reales?</a:t>
            </a:r>
            <a:r>
              <a:t>
</a:t>
            </a:r>
            <a:r>
              <a:rPr i="1"/>
              <a:t>Una gráfica de objetos reales podría ser útil porque...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MKe04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MKe01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podría ser útil una </a:t>
            </a:r>
            <a:r>
              <a:rPr b="1" sz="2800">
                <a:solidFill>
                  <a:srgbClr val="7030A0"/>
                </a:solidFill>
              </a:rPr>
              <a:t>gráfica de objetos reales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MKe047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MKe016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MKe047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MKe016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MKe047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una </a:t>
            </a:r>
            <a:r>
              <a:rPr b="1">
                <a:solidFill>
                  <a:srgbClr val="7030A0"/>
                </a:solidFill>
              </a:rPr>
              <a:t>gráfica de objetos reales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Una </a:t>
            </a:r>
            <a:r>
              <a:rPr b="1">
                <a:solidFill>
                  <a:srgbClr val="7030A0"/>
                </a:solidFill>
              </a:rPr>
              <a:t>gráfica de objetos reales</a:t>
            </a:r>
            <a:r>
              <a:t> es...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