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3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un objeto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6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6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3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es diferente de la </a:t>
            </a:r>
            <a:r>
              <a:rPr b="1">
                <a:solidFill>
                  <a:srgbClr val="7030A0"/>
                </a:solidFill>
              </a:rPr>
              <a:t>capacidad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3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más largo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Más largo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un objeto que tiene una </a:t>
            </a:r>
            <a:r>
              <a:rPr b="1" sz="2000">
                <a:solidFill>
                  <a:srgbClr val="7030A0"/>
                </a:solidFill>
              </a:rPr>
              <a:t>longitud</a:t>
            </a:r>
            <a:r>
              <a:rPr b="1" sz="2000"/>
              <a:t> más corta que un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objeto que tiene una </a:t>
            </a:r>
            <a:r>
              <a:rPr b="1" sz="2000" i="1">
                <a:solidFill>
                  <a:srgbClr val="7030A0"/>
                </a:solidFill>
              </a:rPr>
              <a:t>longitud</a:t>
            </a:r>
            <a:r>
              <a:rPr i="1"/>
              <a:t> más corta que un lápiz es ______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K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K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3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objeto que tiene una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más corta que un lápiz?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objeto que tiene una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más corta que un lápiz es ______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longitud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longitud.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3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6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Ke03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longitud...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longitud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de un objeto es...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es diferente de la </a:t>
            </a:r>
            <a:r>
              <a:rPr i="1" b="1">
                <a:solidFill>
                  <a:srgbClr val="7030A0"/>
                </a:solidFill>
              </a:rPr>
              <a:t>capacidad</a:t>
            </a:r>
            <a:r>
              <a:rPr i="1"/>
              <a:t> porque...
</a:t>
            </a:r>
            <a:r>
              <a:rPr i="1"/>
              <a:t>•   Un objeto que tiene una </a:t>
            </a:r>
            <a:r>
              <a:rPr i="1" b="1">
                <a:solidFill>
                  <a:srgbClr val="7030A0"/>
                </a:solidFill>
              </a:rPr>
              <a:t>longitud</a:t>
            </a:r>
            <a:r>
              <a:rPr i="1"/>
              <a:t> más corta que un lápiz es ______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3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longitud.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un objeto que tiene una longitud más corta que un lápiz?</a:t>
            </a:r>
            <a:r>
              <a:t>
</a:t>
            </a:r>
            <a:r>
              <a:rPr i="1"/>
              <a:t>Un objeto que tiene una longitud más corta que un lápiz es ______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K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K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un objeto que tiene una </a:t>
            </a:r>
            <a:r>
              <a:rPr b="1" sz="2800">
                <a:solidFill>
                  <a:srgbClr val="7030A0"/>
                </a:solidFill>
              </a:rPr>
              <a:t>longitud</a:t>
            </a:r>
            <a:r>
              <a:rPr b="1" sz="2800"/>
              <a:t> más corta que un lápiz?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3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Ke06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Ke03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