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0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hacer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con un trozo de papel?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hacer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hacer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un trozo de papel?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hacer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 similar a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porque...
</a:t>
            </a:r>
            <a:r>
              <a:rPr i="1"/>
              <a:t>•   Puedo hacer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hacer un cono con un trozo de papel?</a:t>
            </a:r>
            <a:r>
              <a:t>
</a:t>
            </a:r>
            <a:r>
              <a:rPr i="1"/>
              <a:t>Puedo hacer un cono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hacer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con un trozo de papel?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0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