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3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needs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Needs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K03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K06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wants</a:t>
            </a:r>
            <a:r>
              <a:t> different from </a:t>
            </a:r>
            <a:r>
              <a:rPr b="1">
                <a:solidFill>
                  <a:srgbClr val="7030A0"/>
                </a:solidFill>
              </a:rPr>
              <a:t>needs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Wants</a:t>
            </a:r>
            <a:r>
              <a:t> are different from </a:t>
            </a:r>
            <a:r>
              <a:rPr b="1">
                <a:solidFill>
                  <a:srgbClr val="7030A0"/>
                </a:solidFill>
              </a:rPr>
              <a:t>needs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something else that is a </a:t>
            </a:r>
            <a:r>
              <a:rPr b="1" sz="2000">
                <a:solidFill>
                  <a:srgbClr val="7030A0"/>
                </a:solidFill>
              </a:rPr>
              <a:t>want</a:t>
            </a:r>
            <a:r>
              <a:rPr b="1" sz="2000"/>
              <a:t>? Why is it a </a:t>
            </a:r>
            <a:r>
              <a:rPr b="1" sz="2000">
                <a:solidFill>
                  <a:srgbClr val="7030A0"/>
                </a:solidFill>
              </a:rPr>
              <a:t>want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A ___ is a </a:t>
            </a:r>
            <a:r>
              <a:rPr b="1" sz="2000" i="1">
                <a:solidFill>
                  <a:srgbClr val="7030A0"/>
                </a:solidFill>
              </a:rPr>
              <a:t>want</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K0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K03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6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something else that is a </a:t>
            </a:r>
            <a:r>
              <a:rPr b="1">
                <a:solidFill>
                  <a:srgbClr val="7030A0"/>
                </a:solidFill>
              </a:rPr>
              <a:t>want</a:t>
            </a:r>
            <a:r>
              <a:t>? Why is it a </a:t>
            </a:r>
            <a:r>
              <a:rPr b="1">
                <a:solidFill>
                  <a:srgbClr val="7030A0"/>
                </a:solidFill>
              </a:rPr>
              <a:t>want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___ is a </a:t>
            </a:r>
            <a:r>
              <a:rPr b="1">
                <a:solidFill>
                  <a:srgbClr val="7030A0"/>
                </a:solidFill>
              </a:rPr>
              <a:t>want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wants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wants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wants.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wants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K03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wants...</a:t>
            </a:r>
            <a:r>
              <a:rPr i="1"/>
              <a:t>
From this visual, I can infer… </a:t>
            </a:r>
            <a:r>
              <a:rPr i="0"/>
              <a:t>(use </a:t>
            </a:r>
            <a:r>
              <a:rPr b="1">
                <a:solidFill>
                  <a:srgbClr val="7030A0"/>
                </a:solidFill>
              </a:rPr>
              <a:t>wants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wants</a:t>
            </a:r>
            <a:r>
              <a:t>.
Include 3-5 other vocabulary words in your paragraph. You may include the following stems:​
</a:t>
            </a:r>
            <a:r>
              <a:rPr i="1"/>
              <a:t>•   </a:t>
            </a:r>
            <a:r>
              <a:rPr i="1" b="1">
                <a:solidFill>
                  <a:srgbClr val="7030A0"/>
                </a:solidFill>
              </a:rPr>
              <a:t>Wants</a:t>
            </a:r>
            <a:r>
              <a:rPr i="1"/>
              <a:t> are...
</a:t>
            </a:r>
            <a:r>
              <a:rPr i="1"/>
              <a:t>•   </a:t>
            </a:r>
            <a:r>
              <a:rPr i="1" b="1">
                <a:solidFill>
                  <a:srgbClr val="7030A0"/>
                </a:solidFill>
              </a:rPr>
              <a:t>Wants</a:t>
            </a:r>
            <a:r>
              <a:rPr i="1"/>
              <a:t> are different from </a:t>
            </a:r>
            <a:r>
              <a:rPr i="1" b="1">
                <a:solidFill>
                  <a:srgbClr val="7030A0"/>
                </a:solidFill>
              </a:rPr>
              <a:t>needs</a:t>
            </a:r>
            <a:r>
              <a:rPr i="1"/>
              <a:t> because...
</a:t>
            </a:r>
            <a:r>
              <a:rPr i="1"/>
              <a:t>•   A ___ is a </a:t>
            </a:r>
            <a:r>
              <a:rPr i="1" b="1">
                <a:solidFill>
                  <a:srgbClr val="7030A0"/>
                </a:solidFill>
              </a:rPr>
              <a:t>want</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K06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wants.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something else that is a want? Why is it a want?</a:t>
            </a:r>
            <a:r>
              <a:t>
</a:t>
            </a:r>
            <a:r>
              <a:rPr i="1"/>
              <a:t>A ___ is a want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K06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K03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is something else that is a </a:t>
            </a:r>
            <a:r>
              <a:rPr b="1" sz="2800">
                <a:solidFill>
                  <a:srgbClr val="7030A0"/>
                </a:solidFill>
              </a:rPr>
              <a:t>want</a:t>
            </a:r>
            <a:r>
              <a:rPr b="1" sz="2800"/>
              <a:t>? Why is it a </a:t>
            </a:r>
            <a:r>
              <a:rPr b="1" sz="2800">
                <a:solidFill>
                  <a:srgbClr val="7030A0"/>
                </a:solidFill>
              </a:rPr>
              <a:t>want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K0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K03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K06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wants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Wants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