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MK0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data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Data</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MK01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MK04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real object graph</a:t>
            </a:r>
            <a:r>
              <a:t> related to </a:t>
            </a:r>
            <a:r>
              <a:rPr b="1">
                <a:solidFill>
                  <a:srgbClr val="7030A0"/>
                </a:solidFill>
              </a:rPr>
              <a:t>data</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real object graph</a:t>
            </a:r>
            <a:r>
              <a:t> is related to </a:t>
            </a:r>
            <a:r>
              <a:rPr b="1">
                <a:solidFill>
                  <a:srgbClr val="7030A0"/>
                </a:solidFill>
              </a:rPr>
              <a:t>data</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MK04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real object graph</a:t>
            </a:r>
            <a:r>
              <a:t> related to </a:t>
            </a:r>
            <a:r>
              <a:rPr b="1">
                <a:solidFill>
                  <a:srgbClr val="7030A0"/>
                </a:solidFill>
              </a:rPr>
              <a:t>data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real object graph</a:t>
            </a:r>
            <a:r>
              <a:t> is related to </a:t>
            </a:r>
            <a:r>
              <a:rPr b="1">
                <a:solidFill>
                  <a:srgbClr val="7030A0"/>
                </a:solidFill>
              </a:rPr>
              <a:t>data</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MK04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could a </a:t>
            </a:r>
            <a:r>
              <a:rPr b="1">
                <a:solidFill>
                  <a:srgbClr val="7030A0"/>
                </a:solidFill>
              </a:rPr>
              <a:t>real object graph</a:t>
            </a:r>
            <a:r>
              <a:t> be useful?</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real object graph</a:t>
            </a:r>
            <a:r>
              <a:t> could be useful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real object graph.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K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K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real object graph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MK016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real object graph...</a:t>
            </a:r>
            <a:r>
              <a:rPr i="1"/>
              <a:t>
From this visual, I can infer… </a:t>
            </a:r>
            <a:r>
              <a:rPr i="0"/>
              <a:t>(use </a:t>
            </a:r>
            <a:r>
              <a:rPr b="1">
                <a:solidFill>
                  <a:srgbClr val="7030A0"/>
                </a:solidFill>
              </a:rPr>
              <a:t>real object graph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K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real object graph</a:t>
            </a:r>
            <a:r>
              <a:t>.
Include 3-5 other vocabulary words in your paragraph. You may include the following stems:​
</a:t>
            </a:r>
            <a:r>
              <a:rPr i="1"/>
              <a:t>•   A </a:t>
            </a:r>
            <a:r>
              <a:rPr i="1" b="1">
                <a:solidFill>
                  <a:srgbClr val="7030A0"/>
                </a:solidFill>
              </a:rPr>
              <a:t>real object graph</a:t>
            </a:r>
            <a:r>
              <a:rPr i="1"/>
              <a:t> is...
</a:t>
            </a:r>
            <a:r>
              <a:rPr i="1"/>
              <a:t>•   A </a:t>
            </a:r>
            <a:r>
              <a:rPr i="1" b="1">
                <a:solidFill>
                  <a:srgbClr val="7030A0"/>
                </a:solidFill>
              </a:rPr>
              <a:t>real object graph</a:t>
            </a:r>
            <a:r>
              <a:rPr i="1"/>
              <a:t> is related to </a:t>
            </a:r>
            <a:r>
              <a:rPr i="1" b="1">
                <a:solidFill>
                  <a:srgbClr val="7030A0"/>
                </a:solidFill>
              </a:rPr>
              <a:t>data</a:t>
            </a:r>
            <a:r>
              <a:rPr i="1"/>
              <a:t> because...
</a:t>
            </a:r>
            <a:r>
              <a:rPr i="1"/>
              <a:t>•   A </a:t>
            </a:r>
            <a:r>
              <a:rPr i="1" b="1">
                <a:solidFill>
                  <a:srgbClr val="7030A0"/>
                </a:solidFill>
              </a:rPr>
              <a:t>real object graph</a:t>
            </a:r>
            <a:r>
              <a:rPr i="1"/>
              <a:t> could be useful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MK047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real object graph.</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could a real object graph be useful?</a:t>
            </a:r>
            <a:r>
              <a:t>
</a:t>
            </a:r>
            <a:r>
              <a:rPr i="1"/>
              <a:t>A real object graph could be useful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MK04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MK01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could a real object graph be useful?</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MK04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MK01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K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K0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MK04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real object graph</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real object graph</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