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4.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43.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4.png"/><Relationship Id="rId24" Type="http://schemas.openxmlformats.org/officeDocument/2006/relationships/image" Target="../media/image28.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5.png"/><Relationship Id="rId23" Type="http://schemas.openxmlformats.org/officeDocument/2006/relationships/image" Target="../media/image46.png"/><Relationship Id="rId24" Type="http://schemas.openxmlformats.org/officeDocument/2006/relationships/image" Target="../media/image4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8.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43.png"/><Relationship Id="rId2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9.png"/><Relationship Id="rId22" Type="http://schemas.openxmlformats.org/officeDocument/2006/relationships/image" Target="../media/image50.png"/><Relationship Id="rId23" Type="http://schemas.openxmlformats.org/officeDocument/2006/relationships/image" Target="../media/image51.png"/><Relationship Id="rId24" Type="http://schemas.openxmlformats.org/officeDocument/2006/relationships/image" Target="../media/image5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3.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4.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4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4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55.png"/><Relationship Id="rId9" Type="http://schemas.openxmlformats.org/officeDocument/2006/relationships/image" Target="../media/image44.png"/><Relationship Id="rId10" Type="http://schemas.openxmlformats.org/officeDocument/2006/relationships/image" Target="../media/image4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22.png"/><Relationship Id="rId8" Type="http://schemas.openxmlformats.org/officeDocument/2006/relationships/image" Target="../media/image33.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34.png"/><Relationship Id="rId8" Type="http://schemas.openxmlformats.org/officeDocument/2006/relationships/image" Target="../media/image35.png"/><Relationship Id="rId9" Type="http://schemas.openxmlformats.org/officeDocument/2006/relationships/image" Target="../media/image36.png"/><Relationship Id="rId10" Type="http://schemas.openxmlformats.org/officeDocument/2006/relationships/image" Target="../media/image37.png"/><Relationship Id="rId11" Type="http://schemas.openxmlformats.org/officeDocument/2006/relationships/image" Target="../media/image38.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9.png"/><Relationship Id="rId4" Type="http://schemas.openxmlformats.org/officeDocument/2006/relationships/image" Target="../media/image29.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 Id="rId3" Type="http://schemas.openxmlformats.org/officeDocument/2006/relationships/image" Target="../media/image39.png"/><Relationship Id="rId4" Type="http://schemas.openxmlformats.org/officeDocument/2006/relationships/image" Target="../media/image29.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39.png"/><Relationship Id="rId4" Type="http://schemas.openxmlformats.org/officeDocument/2006/relationships/image" Target="../media/image29.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K033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the </a:t>
            </a:r>
            <a:r>
              <a:rPr b="1">
                <a:solidFill>
                  <a:srgbClr val="7030A0"/>
                </a:solidFill>
              </a:rPr>
              <a:t>length</a:t>
            </a:r>
            <a:r>
              <a:t> of an object?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length</a:t>
            </a:r>
            <a:r>
              <a:t> of an object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K065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does </a:t>
            </a:r>
            <a:r>
              <a:rPr b="1">
                <a:solidFill>
                  <a:srgbClr val="7030A0"/>
                </a:solidFill>
              </a:rPr>
              <a:t>capacity</a:t>
            </a:r>
            <a:r>
              <a:t> mean?</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Capacity</a:t>
            </a:r>
            <a:r>
              <a:t> means...</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K065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K033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length</a:t>
            </a:r>
            <a:r>
              <a:t> different from </a:t>
            </a:r>
            <a:r>
              <a:rPr b="1">
                <a:solidFill>
                  <a:srgbClr val="7030A0"/>
                </a:solidFill>
              </a:rPr>
              <a:t>capacity</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Length</a:t>
            </a:r>
            <a:r>
              <a:t> is different from </a:t>
            </a:r>
            <a:r>
              <a:rPr b="1">
                <a:solidFill>
                  <a:srgbClr val="7030A0"/>
                </a:solidFill>
              </a:rPr>
              <a:t>capacity</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K033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t>
            </a:r>
            <a:r>
              <a:rPr b="1">
                <a:solidFill>
                  <a:srgbClr val="7030A0"/>
                </a:solidFill>
              </a:rPr>
              <a:t>length</a:t>
            </a:r>
            <a:r>
              <a:t> different from </a:t>
            </a:r>
            <a:r>
              <a:rPr b="1">
                <a:solidFill>
                  <a:srgbClr val="7030A0"/>
                </a:solidFill>
              </a:rPr>
              <a:t>capacity</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Length</a:t>
            </a:r>
            <a:r>
              <a:t> is different from </a:t>
            </a:r>
            <a:r>
              <a:rPr b="1">
                <a:solidFill>
                  <a:srgbClr val="7030A0"/>
                </a:solidFill>
              </a:rPr>
              <a:t>capacity</a:t>
            </a:r>
            <a:r>
              <a:t>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K036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does </a:t>
            </a:r>
            <a:r>
              <a:rPr b="1">
                <a:solidFill>
                  <a:srgbClr val="7030A0"/>
                </a:solidFill>
              </a:rPr>
              <a:t>longer than</a:t>
            </a:r>
            <a:r>
              <a:t> mean?</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Longer than</a:t>
            </a:r>
            <a:r>
              <a:t> means...</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K033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an object that has a shorter </a:t>
            </a:r>
            <a:r>
              <a:rPr b="1">
                <a:solidFill>
                  <a:srgbClr val="7030A0"/>
                </a:solidFill>
              </a:rPr>
              <a:t>length</a:t>
            </a:r>
            <a:r>
              <a:t> than a pencil?</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object that has a shorter </a:t>
            </a:r>
            <a:r>
              <a:rPr b="1">
                <a:solidFill>
                  <a:srgbClr val="7030A0"/>
                </a:solidFill>
              </a:rPr>
              <a:t>length</a:t>
            </a:r>
            <a:r>
              <a:t> than a pencil is ______ because...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K03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length.</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K033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K033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K033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K033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length</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K065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MK036i.png"/>
          <p:cNvPicPr>
            <a:picLocks noChangeAspect="1"/>
          </p:cNvPicPr>
          <p:nvPr/>
        </p:nvPicPr>
        <p:blipFill>
          <a:blip r:embed="rId10"/>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K03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length...</a:t>
            </a:r>
            <a:r>
              <a:rPr i="1"/>
              <a:t>
From this visual, I can infer… </a:t>
            </a:r>
            <a:r>
              <a:rPr i="0"/>
              <a:t>(use </a:t>
            </a:r>
            <a:r>
              <a:rPr b="1">
                <a:solidFill>
                  <a:srgbClr val="7030A0"/>
                </a:solidFill>
              </a:rPr>
              <a:t>length</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K03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K03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length</a:t>
            </a:r>
            <a:r>
              <a:t>.
Include 3-5 other vocabulary words in your paragraph. You may include the following stems:​
</a:t>
            </a:r>
            <a:r>
              <a:rPr i="1"/>
              <a:t>•   The </a:t>
            </a:r>
            <a:r>
              <a:rPr i="1" b="1">
                <a:solidFill>
                  <a:srgbClr val="7030A0"/>
                </a:solidFill>
              </a:rPr>
              <a:t>length</a:t>
            </a:r>
            <a:r>
              <a:rPr i="1"/>
              <a:t> of an object is...
</a:t>
            </a:r>
            <a:r>
              <a:rPr i="1"/>
              <a:t>•   </a:t>
            </a:r>
            <a:r>
              <a:rPr i="1" b="1">
                <a:solidFill>
                  <a:srgbClr val="7030A0"/>
                </a:solidFill>
              </a:rPr>
              <a:t>Length</a:t>
            </a:r>
            <a:r>
              <a:rPr i="1"/>
              <a:t> is different from </a:t>
            </a:r>
            <a:r>
              <a:rPr i="1" b="1">
                <a:solidFill>
                  <a:srgbClr val="7030A0"/>
                </a:solidFill>
              </a:rPr>
              <a:t>capacity</a:t>
            </a:r>
            <a:r>
              <a:rPr i="1"/>
              <a:t> because...
</a:t>
            </a:r>
            <a:r>
              <a:rPr i="1"/>
              <a:t>•   An object that has a shorter </a:t>
            </a:r>
            <a:r>
              <a:rPr i="1" b="1">
                <a:solidFill>
                  <a:srgbClr val="7030A0"/>
                </a:solidFill>
              </a:rPr>
              <a:t>length</a:t>
            </a:r>
            <a:r>
              <a:rPr i="1"/>
              <a:t> than a pencil is ______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65265" cy="310896"/>
          </a:xfrm>
          <a:prstGeom prst="rect">
            <a:avLst/>
          </a:prstGeom>
        </p:spPr>
      </p:pic>
      <p:pic>
        <p:nvPicPr>
          <p:cNvPr id="9" name="Picture 8" descr="MK033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length.</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is length different from capacity?</a:t>
            </a:r>
            <a:r>
              <a:t>
</a:t>
            </a:r>
            <a:r>
              <a:rPr i="1"/>
              <a:t>Length is different from capacity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K033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MK065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MK036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7"/>
          <a:stretch>
            <a:fillRect/>
          </a:stretch>
        </p:blipFill>
        <p:spPr>
          <a:xfrm>
            <a:off x="7360920" y="2075688"/>
            <a:ext cx="1199803" cy="689956"/>
          </a:xfrm>
          <a:prstGeom prst="rect">
            <a:avLst/>
          </a:prstGeom>
        </p:spPr>
      </p:pic>
      <p:pic>
        <p:nvPicPr>
          <p:cNvPr id="12" name="Picture 11" descr="bracket.png"/>
          <p:cNvPicPr>
            <a:picLocks noChangeAspect="1"/>
          </p:cNvPicPr>
          <p:nvPr/>
        </p:nvPicPr>
        <p:blipFill>
          <a:blip r:embed="rId8"/>
          <a:stretch>
            <a:fillRect/>
          </a:stretch>
        </p:blipFill>
        <p:spPr>
          <a:xfrm>
            <a:off x="5888736" y="2039112"/>
            <a:ext cx="969264" cy="758952"/>
          </a:xfrm>
          <a:prstGeom prst="rect">
            <a:avLst/>
          </a:prstGeom>
        </p:spPr>
      </p:pic>
      <p:pic>
        <p:nvPicPr>
          <p:cNvPr id="13" name="Picture 12" descr="noun-write-1439720.png"/>
          <p:cNvPicPr>
            <a:picLocks noChangeAspect="1"/>
          </p:cNvPicPr>
          <p:nvPr/>
        </p:nvPicPr>
        <p:blipFill>
          <a:blip r:embed="rId9"/>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What is an object that has a shorter length than a pencil?</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the word ____ is important to the question because...</a:t>
            </a:r>
          </a:p>
          <a:p>
            <a:pPr>
              <a:lnSpc>
                <a:spcPct val="150000"/>
              </a:lnSpc>
              <a:defRPr i="1" sz="2400">
                <a:solidFill>
                  <a:srgbClr val="548235"/>
                </a:solidFill>
              </a:defRPr>
            </a:pPr>
            <a:r>
              <a:t>•   The words ____ and ____ are related because...</a:t>
            </a:r>
          </a:p>
          <a:p>
            <a:pPr>
              <a:lnSpc>
                <a:spcPct val="150000"/>
              </a:lnSpc>
              <a:defRPr i="1" sz="2400"/>
            </a:pPr>
            <a:r>
              <a:t>•   I think that the word ____ means... because...</a:t>
            </a:r>
          </a:p>
          <a:p>
            <a:pPr>
              <a:lnSpc>
                <a:spcPct val="150000"/>
              </a:lnSpc>
              <a:defRPr i="1" sz="2400">
                <a:solidFill>
                  <a:srgbClr val="548235"/>
                </a:solidFill>
              </a:defRPr>
            </a:pPr>
            <a:r>
              <a:t>•   The picture makes me think of... because...</a:t>
            </a:r>
          </a:p>
        </p:txBody>
      </p:sp>
      <p:pic>
        <p:nvPicPr>
          <p:cNvPr id="7" name="Picture 6" descr="MK033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K065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K036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K03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K06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K03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